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9" autoAdjust="0"/>
    <p:restoredTop sz="94614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E53380-E2E6-4B27-A9FF-F0B694E85D8B}" type="doc">
      <dgm:prSet loTypeId="urn:microsoft.com/office/officeart/2005/8/layout/list1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cs-CZ"/>
        </a:p>
      </dgm:t>
    </dgm:pt>
    <dgm:pt modelId="{71CDC3F6-C6E2-45C7-B9D8-79C6AD8FC98E}">
      <dgm:prSet phldrT="[Text]"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Kreativní vzdělávání</a:t>
          </a:r>
          <a:endParaRPr lang="cs-CZ" dirty="0"/>
        </a:p>
      </dgm:t>
    </dgm:pt>
    <dgm:pt modelId="{2ECA5D5F-94DB-4876-A7B3-AA1C36F1A303}" type="parTrans" cxnId="{97A39842-9C46-4023-8B28-5AAC5557EEED}">
      <dgm:prSet/>
      <dgm:spPr/>
      <dgm:t>
        <a:bodyPr/>
        <a:lstStyle/>
        <a:p>
          <a:endParaRPr lang="cs-CZ"/>
        </a:p>
      </dgm:t>
    </dgm:pt>
    <dgm:pt modelId="{83B52822-ADBF-430B-ABC3-74A1B6071984}" type="sibTrans" cxnId="{97A39842-9C46-4023-8B28-5AAC5557EEED}">
      <dgm:prSet/>
      <dgm:spPr/>
      <dgm:t>
        <a:bodyPr/>
        <a:lstStyle/>
        <a:p>
          <a:endParaRPr lang="cs-CZ"/>
        </a:p>
      </dgm:t>
    </dgm:pt>
    <dgm:pt modelId="{DEA991CD-9F20-4C9F-9AEB-22E65B72A74B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Zvyšování kompetencí</a:t>
          </a:r>
        </a:p>
      </dgm:t>
    </dgm:pt>
    <dgm:pt modelId="{7715E9BB-CDF2-4151-BB4D-82F78157E63A}" type="parTrans" cxnId="{A4FA2F84-1464-4AA6-93D6-B57809F6A301}">
      <dgm:prSet/>
      <dgm:spPr/>
      <dgm:t>
        <a:bodyPr/>
        <a:lstStyle/>
        <a:p>
          <a:endParaRPr lang="cs-CZ"/>
        </a:p>
      </dgm:t>
    </dgm:pt>
    <dgm:pt modelId="{DFBEB161-E33A-4730-9296-D40BA0B6FDFA}" type="sibTrans" cxnId="{A4FA2F84-1464-4AA6-93D6-B57809F6A301}">
      <dgm:prSet/>
      <dgm:spPr/>
      <dgm:t>
        <a:bodyPr/>
        <a:lstStyle/>
        <a:p>
          <a:endParaRPr lang="cs-CZ"/>
        </a:p>
      </dgm:t>
    </dgm:pt>
    <dgm:pt modelId="{9AFD7AD2-82A8-4B6F-885E-683D785B78C3}">
      <dgm:prSet/>
      <dgm:spPr/>
      <dgm:t>
        <a:bodyPr/>
        <a:lstStyle/>
        <a:p>
          <a:r>
            <a:rPr lang="cs-C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spolupráce škol, umělců a kreativních pracovníků </a:t>
          </a:r>
          <a:endParaRPr lang="cs-CZ" dirty="0"/>
        </a:p>
      </dgm:t>
    </dgm:pt>
    <dgm:pt modelId="{C4038143-2BB2-4D53-8C33-1CEA9EBA621C}" type="parTrans" cxnId="{A5BA9722-88C7-419E-BF7B-88110F09C514}">
      <dgm:prSet/>
      <dgm:spPr/>
      <dgm:t>
        <a:bodyPr/>
        <a:lstStyle/>
        <a:p>
          <a:endParaRPr lang="cs-CZ"/>
        </a:p>
      </dgm:t>
    </dgm:pt>
    <dgm:pt modelId="{23EE6EEB-EEE3-4559-A9B6-E9E7351003B0}" type="sibTrans" cxnId="{A5BA9722-88C7-419E-BF7B-88110F09C514}">
      <dgm:prSet/>
      <dgm:spPr/>
      <dgm:t>
        <a:bodyPr/>
        <a:lstStyle/>
        <a:p>
          <a:endParaRPr lang="cs-CZ"/>
        </a:p>
      </dgm:t>
    </dgm:pt>
    <dgm:pt modelId="{AD07A8CA-8119-4B97-80D4-FD974DB5A52B}">
      <dgm:prSet/>
      <dgm:spPr/>
      <dgm:t>
        <a:bodyPr/>
        <a:lstStyle/>
        <a:p>
          <a:r>
            <a:rPr lang="cs-C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rozvoj digitálních a ekonomických dovedností </a:t>
          </a:r>
          <a:endParaRPr lang="cs-CZ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30FA08-BB07-4989-AE53-BC1F595EAC75}" type="parTrans" cxnId="{9DAC0645-62FD-4043-81B8-EF14851177AE}">
      <dgm:prSet/>
      <dgm:spPr/>
      <dgm:t>
        <a:bodyPr/>
        <a:lstStyle/>
        <a:p>
          <a:endParaRPr lang="cs-CZ"/>
        </a:p>
      </dgm:t>
    </dgm:pt>
    <dgm:pt modelId="{D63A9DFD-7087-4BFE-AC92-3197C45DA4D8}" type="sibTrans" cxnId="{9DAC0645-62FD-4043-81B8-EF14851177AE}">
      <dgm:prSet/>
      <dgm:spPr/>
      <dgm:t>
        <a:bodyPr/>
        <a:lstStyle/>
        <a:p>
          <a:endParaRPr lang="cs-CZ"/>
        </a:p>
      </dgm:t>
    </dgm:pt>
    <dgm:pt modelId="{A832E6B0-8F55-494F-BCE8-E401EC4A75F7}">
      <dgm:prSet phldrT="[Text]"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Individuální tvůrčí a studijní činnost</a:t>
          </a:r>
          <a:endParaRPr lang="cs-CZ" dirty="0"/>
        </a:p>
      </dgm:t>
    </dgm:pt>
    <dgm:pt modelId="{CC2CC59B-6E40-41B1-B595-E6640A773FEC}" type="parTrans" cxnId="{CB540F2E-F365-4C64-915F-853A4066A372}">
      <dgm:prSet/>
      <dgm:spPr/>
      <dgm:t>
        <a:bodyPr/>
        <a:lstStyle/>
        <a:p>
          <a:endParaRPr lang="cs-CZ"/>
        </a:p>
      </dgm:t>
    </dgm:pt>
    <dgm:pt modelId="{5B4AD2CA-36A4-43E4-ABD4-94E7613D9C93}" type="sibTrans" cxnId="{CB540F2E-F365-4C64-915F-853A4066A372}">
      <dgm:prSet/>
      <dgm:spPr/>
      <dgm:t>
        <a:bodyPr/>
        <a:lstStyle/>
        <a:p>
          <a:endParaRPr lang="cs-CZ"/>
        </a:p>
      </dgm:t>
    </dgm:pt>
    <dgm:pt modelId="{9CA8107F-02D8-498D-8330-17AAA4F0F5EF}">
      <dgm:prSet phldrT="[Text]"/>
      <dgm:spPr/>
      <dgm:t>
        <a:bodyPr/>
        <a:lstStyle/>
        <a:p>
          <a:r>
            <a:rPr lang="cs-C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zlepšování podmínek pro umělce a pracovníky KKO</a:t>
          </a:r>
          <a:endParaRPr lang="cs-CZ" dirty="0"/>
        </a:p>
      </dgm:t>
    </dgm:pt>
    <dgm:pt modelId="{578EB5DD-77DF-4E55-8ADB-B030BDBF05C4}" type="parTrans" cxnId="{B9FD2061-19E4-42D3-ABD5-3438E1E9564F}">
      <dgm:prSet/>
      <dgm:spPr/>
      <dgm:t>
        <a:bodyPr/>
        <a:lstStyle/>
        <a:p>
          <a:endParaRPr lang="cs-CZ"/>
        </a:p>
      </dgm:t>
    </dgm:pt>
    <dgm:pt modelId="{8FAB47D6-87C4-450F-A0FA-B17C5F1C1945}" type="sibTrans" cxnId="{B9FD2061-19E4-42D3-ABD5-3438E1E9564F}">
      <dgm:prSet/>
      <dgm:spPr/>
      <dgm:t>
        <a:bodyPr/>
        <a:lstStyle/>
        <a:p>
          <a:endParaRPr lang="cs-CZ"/>
        </a:p>
      </dgm:t>
    </dgm:pt>
    <dgm:pt modelId="{4011A169-2B1A-4641-B9E6-35CB6EAB42EB}">
      <dgm:prSet phldrT="[Text]"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Internacionalizace</a:t>
          </a:r>
          <a:endParaRPr lang="cs-CZ" dirty="0"/>
        </a:p>
      </dgm:t>
    </dgm:pt>
    <dgm:pt modelId="{3717D9C0-8902-472F-A524-288C79E40444}" type="parTrans" cxnId="{DBEEE712-442A-4ECE-8361-ABA039BDCC14}">
      <dgm:prSet/>
      <dgm:spPr/>
      <dgm:t>
        <a:bodyPr/>
        <a:lstStyle/>
        <a:p>
          <a:endParaRPr lang="cs-CZ"/>
        </a:p>
      </dgm:t>
    </dgm:pt>
    <dgm:pt modelId="{01114C26-7240-4B3F-B818-7CA5041C5971}" type="sibTrans" cxnId="{DBEEE712-442A-4ECE-8361-ABA039BDCC14}">
      <dgm:prSet/>
      <dgm:spPr/>
      <dgm:t>
        <a:bodyPr/>
        <a:lstStyle/>
        <a:p>
          <a:endParaRPr lang="cs-CZ"/>
        </a:p>
      </dgm:t>
    </dgm:pt>
    <dgm:pt modelId="{EA81FD03-B26F-4893-8997-1AF24D6AC775}">
      <dgm:prSet/>
      <dgm:spPr/>
      <dgm:t>
        <a:bodyPr/>
        <a:lstStyle/>
        <a:p>
          <a:r>
            <a:rPr lang="cs-CZ" dirty="0" smtClean="0"/>
            <a:t>prezentace v zahraničí, </a:t>
          </a:r>
          <a:r>
            <a:rPr lang="cs-C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podpora mobility</a:t>
          </a:r>
          <a:endParaRPr lang="cs-CZ" dirty="0"/>
        </a:p>
      </dgm:t>
    </dgm:pt>
    <dgm:pt modelId="{EFD2B910-CD81-47C9-B4B9-66E2124B64C9}" type="parTrans" cxnId="{AE5C3721-294D-4F13-8FF4-C4AFDF47DDE3}">
      <dgm:prSet/>
      <dgm:spPr/>
      <dgm:t>
        <a:bodyPr/>
        <a:lstStyle/>
        <a:p>
          <a:endParaRPr lang="cs-CZ"/>
        </a:p>
      </dgm:t>
    </dgm:pt>
    <dgm:pt modelId="{00E97989-72B5-4E93-B245-17695C6D3908}" type="sibTrans" cxnId="{AE5C3721-294D-4F13-8FF4-C4AFDF47DDE3}">
      <dgm:prSet/>
      <dgm:spPr/>
      <dgm:t>
        <a:bodyPr/>
        <a:lstStyle/>
        <a:p>
          <a:endParaRPr lang="cs-CZ"/>
        </a:p>
      </dgm:t>
    </dgm:pt>
    <dgm:pt modelId="{28F46887-6FE0-474A-8E36-94D6C5972097}" type="pres">
      <dgm:prSet presAssocID="{CFE53380-E2E6-4B27-A9FF-F0B694E85D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6A7D5E1-17D0-4E6E-B79E-E296B70395BA}" type="pres">
      <dgm:prSet presAssocID="{A832E6B0-8F55-494F-BCE8-E401EC4A75F7}" presName="parentLin" presStyleCnt="0"/>
      <dgm:spPr/>
    </dgm:pt>
    <dgm:pt modelId="{A919A8D0-2E10-4BE2-96E0-AF27C7499567}" type="pres">
      <dgm:prSet presAssocID="{A832E6B0-8F55-494F-BCE8-E401EC4A75F7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7C6B8C3E-05A2-4B80-AF3F-659734B3C367}" type="pres">
      <dgm:prSet presAssocID="{A832E6B0-8F55-494F-BCE8-E401EC4A75F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31CAB8-49C0-4990-86A2-6AFBD7529A35}" type="pres">
      <dgm:prSet presAssocID="{A832E6B0-8F55-494F-BCE8-E401EC4A75F7}" presName="negativeSpace" presStyleCnt="0"/>
      <dgm:spPr/>
    </dgm:pt>
    <dgm:pt modelId="{E99F432C-65D4-46CA-B584-A046AE1CAE66}" type="pres">
      <dgm:prSet presAssocID="{A832E6B0-8F55-494F-BCE8-E401EC4A75F7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0C70D8-42FC-4628-B0DC-555F1A83F953}" type="pres">
      <dgm:prSet presAssocID="{5B4AD2CA-36A4-43E4-ABD4-94E7613D9C93}" presName="spaceBetweenRectangles" presStyleCnt="0"/>
      <dgm:spPr/>
    </dgm:pt>
    <dgm:pt modelId="{D50DAC86-EEDE-40F9-8D9C-037134D880D8}" type="pres">
      <dgm:prSet presAssocID="{4011A169-2B1A-4641-B9E6-35CB6EAB42EB}" presName="parentLin" presStyleCnt="0"/>
      <dgm:spPr/>
    </dgm:pt>
    <dgm:pt modelId="{FD17195E-3B21-4EB0-B37B-01A2E68C4A35}" type="pres">
      <dgm:prSet presAssocID="{4011A169-2B1A-4641-B9E6-35CB6EAB42EB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2D0BFCBF-E53F-4F6C-B3E3-C13F3F8425ED}" type="pres">
      <dgm:prSet presAssocID="{4011A169-2B1A-4641-B9E6-35CB6EAB42E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56E3B2-7FF2-41B5-9D55-F154C3C5AA28}" type="pres">
      <dgm:prSet presAssocID="{4011A169-2B1A-4641-B9E6-35CB6EAB42EB}" presName="negativeSpace" presStyleCnt="0"/>
      <dgm:spPr/>
    </dgm:pt>
    <dgm:pt modelId="{ACB9C97E-164B-4593-B07F-817FAB9BCEC8}" type="pres">
      <dgm:prSet presAssocID="{4011A169-2B1A-4641-B9E6-35CB6EAB42EB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4F516C-EF55-4EA3-ABC1-8521A0EEAC45}" type="pres">
      <dgm:prSet presAssocID="{01114C26-7240-4B3F-B818-7CA5041C5971}" presName="spaceBetweenRectangles" presStyleCnt="0"/>
      <dgm:spPr/>
    </dgm:pt>
    <dgm:pt modelId="{002638DD-DEEC-4203-866B-B61405283282}" type="pres">
      <dgm:prSet presAssocID="{71CDC3F6-C6E2-45C7-B9D8-79C6AD8FC98E}" presName="parentLin" presStyleCnt="0"/>
      <dgm:spPr/>
    </dgm:pt>
    <dgm:pt modelId="{1EB17EFF-8D16-45A1-8DA2-202603BA84C9}" type="pres">
      <dgm:prSet presAssocID="{71CDC3F6-C6E2-45C7-B9D8-79C6AD8FC98E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2C2916D2-4849-48DE-BB50-ADF9CCCDD264}" type="pres">
      <dgm:prSet presAssocID="{71CDC3F6-C6E2-45C7-B9D8-79C6AD8FC98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10DB12-C16B-43DC-821B-0264EBD80DF5}" type="pres">
      <dgm:prSet presAssocID="{71CDC3F6-C6E2-45C7-B9D8-79C6AD8FC98E}" presName="negativeSpace" presStyleCnt="0"/>
      <dgm:spPr/>
    </dgm:pt>
    <dgm:pt modelId="{747DE250-FCF3-43B2-87C0-F24B4E3CAB52}" type="pres">
      <dgm:prSet presAssocID="{71CDC3F6-C6E2-45C7-B9D8-79C6AD8FC98E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70A6BE-125A-4346-9D64-BF899ACF3A83}" type="pres">
      <dgm:prSet presAssocID="{83B52822-ADBF-430B-ABC3-74A1B6071984}" presName="spaceBetweenRectangles" presStyleCnt="0"/>
      <dgm:spPr/>
    </dgm:pt>
    <dgm:pt modelId="{886FEF67-C5FE-47C3-B756-A3D8546B45ED}" type="pres">
      <dgm:prSet presAssocID="{DEA991CD-9F20-4C9F-9AEB-22E65B72A74B}" presName="parentLin" presStyleCnt="0"/>
      <dgm:spPr/>
    </dgm:pt>
    <dgm:pt modelId="{E00ACA3D-0D9A-4A62-A10F-24B562E47FC4}" type="pres">
      <dgm:prSet presAssocID="{DEA991CD-9F20-4C9F-9AEB-22E65B72A74B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938F19EE-E016-4700-936F-24F34911D649}" type="pres">
      <dgm:prSet presAssocID="{DEA991CD-9F20-4C9F-9AEB-22E65B72A74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1433D4-C983-4884-96A0-EB79FCE73A7A}" type="pres">
      <dgm:prSet presAssocID="{DEA991CD-9F20-4C9F-9AEB-22E65B72A74B}" presName="negativeSpace" presStyleCnt="0"/>
      <dgm:spPr/>
    </dgm:pt>
    <dgm:pt modelId="{5A98C96B-35B0-4BCB-B54F-64B6DE58D99F}" type="pres">
      <dgm:prSet presAssocID="{DEA991CD-9F20-4C9F-9AEB-22E65B72A74B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DBC055D-A466-494D-905F-A8B6ADDE535C}" type="presOf" srcId="{DEA991CD-9F20-4C9F-9AEB-22E65B72A74B}" destId="{E00ACA3D-0D9A-4A62-A10F-24B562E47FC4}" srcOrd="0" destOrd="0" presId="urn:microsoft.com/office/officeart/2005/8/layout/list1"/>
    <dgm:cxn modelId="{DBEEE712-442A-4ECE-8361-ABA039BDCC14}" srcId="{CFE53380-E2E6-4B27-A9FF-F0B694E85D8B}" destId="{4011A169-2B1A-4641-B9E6-35CB6EAB42EB}" srcOrd="1" destOrd="0" parTransId="{3717D9C0-8902-472F-A524-288C79E40444}" sibTransId="{01114C26-7240-4B3F-B818-7CA5041C5971}"/>
    <dgm:cxn modelId="{9DAC0645-62FD-4043-81B8-EF14851177AE}" srcId="{DEA991CD-9F20-4C9F-9AEB-22E65B72A74B}" destId="{AD07A8CA-8119-4B97-80D4-FD974DB5A52B}" srcOrd="0" destOrd="0" parTransId="{D930FA08-BB07-4989-AE53-BC1F595EAC75}" sibTransId="{D63A9DFD-7087-4BFE-AC92-3197C45DA4D8}"/>
    <dgm:cxn modelId="{8B54C1E4-A840-4939-8D09-D93FBA25AA3E}" type="presOf" srcId="{A832E6B0-8F55-494F-BCE8-E401EC4A75F7}" destId="{A919A8D0-2E10-4BE2-96E0-AF27C7499567}" srcOrd="0" destOrd="0" presId="urn:microsoft.com/office/officeart/2005/8/layout/list1"/>
    <dgm:cxn modelId="{A5BA9722-88C7-419E-BF7B-88110F09C514}" srcId="{71CDC3F6-C6E2-45C7-B9D8-79C6AD8FC98E}" destId="{9AFD7AD2-82A8-4B6F-885E-683D785B78C3}" srcOrd="0" destOrd="0" parTransId="{C4038143-2BB2-4D53-8C33-1CEA9EBA621C}" sibTransId="{23EE6EEB-EEE3-4559-A9B6-E9E7351003B0}"/>
    <dgm:cxn modelId="{FB1ED4B2-FA01-4EC8-AD23-703E75077110}" type="presOf" srcId="{CFE53380-E2E6-4B27-A9FF-F0B694E85D8B}" destId="{28F46887-6FE0-474A-8E36-94D6C5972097}" srcOrd="0" destOrd="0" presId="urn:microsoft.com/office/officeart/2005/8/layout/list1"/>
    <dgm:cxn modelId="{AE5C3721-294D-4F13-8FF4-C4AFDF47DDE3}" srcId="{4011A169-2B1A-4641-B9E6-35CB6EAB42EB}" destId="{EA81FD03-B26F-4893-8997-1AF24D6AC775}" srcOrd="0" destOrd="0" parTransId="{EFD2B910-CD81-47C9-B4B9-66E2124B64C9}" sibTransId="{00E97989-72B5-4E93-B245-17695C6D3908}"/>
    <dgm:cxn modelId="{CB540F2E-F365-4C64-915F-853A4066A372}" srcId="{CFE53380-E2E6-4B27-A9FF-F0B694E85D8B}" destId="{A832E6B0-8F55-494F-BCE8-E401EC4A75F7}" srcOrd="0" destOrd="0" parTransId="{CC2CC59B-6E40-41B1-B595-E6640A773FEC}" sibTransId="{5B4AD2CA-36A4-43E4-ABD4-94E7613D9C93}"/>
    <dgm:cxn modelId="{31FA24D6-3D64-46A5-8FCC-A7B68F51B768}" type="presOf" srcId="{9AFD7AD2-82A8-4B6F-885E-683D785B78C3}" destId="{747DE250-FCF3-43B2-87C0-F24B4E3CAB52}" srcOrd="0" destOrd="0" presId="urn:microsoft.com/office/officeart/2005/8/layout/list1"/>
    <dgm:cxn modelId="{5334ED86-6733-46BE-918D-62DF1101DEBE}" type="presOf" srcId="{DEA991CD-9F20-4C9F-9AEB-22E65B72A74B}" destId="{938F19EE-E016-4700-936F-24F34911D649}" srcOrd="1" destOrd="0" presId="urn:microsoft.com/office/officeart/2005/8/layout/list1"/>
    <dgm:cxn modelId="{ECF75490-1AF5-4185-B241-B1A32C0EA62E}" type="presOf" srcId="{9CA8107F-02D8-498D-8330-17AAA4F0F5EF}" destId="{E99F432C-65D4-46CA-B584-A046AE1CAE66}" srcOrd="0" destOrd="0" presId="urn:microsoft.com/office/officeart/2005/8/layout/list1"/>
    <dgm:cxn modelId="{C6398EF3-4A1E-4F74-8A91-5AEED1294FBE}" type="presOf" srcId="{4011A169-2B1A-4641-B9E6-35CB6EAB42EB}" destId="{FD17195E-3B21-4EB0-B37B-01A2E68C4A35}" srcOrd="0" destOrd="0" presId="urn:microsoft.com/office/officeart/2005/8/layout/list1"/>
    <dgm:cxn modelId="{97A39842-9C46-4023-8B28-5AAC5557EEED}" srcId="{CFE53380-E2E6-4B27-A9FF-F0B694E85D8B}" destId="{71CDC3F6-C6E2-45C7-B9D8-79C6AD8FC98E}" srcOrd="2" destOrd="0" parTransId="{2ECA5D5F-94DB-4876-A7B3-AA1C36F1A303}" sibTransId="{83B52822-ADBF-430B-ABC3-74A1B6071984}"/>
    <dgm:cxn modelId="{7E7C11B7-79B7-471E-B39E-E61FCF235CBF}" type="presOf" srcId="{4011A169-2B1A-4641-B9E6-35CB6EAB42EB}" destId="{2D0BFCBF-E53F-4F6C-B3E3-C13F3F8425ED}" srcOrd="1" destOrd="0" presId="urn:microsoft.com/office/officeart/2005/8/layout/list1"/>
    <dgm:cxn modelId="{A4FA2F84-1464-4AA6-93D6-B57809F6A301}" srcId="{CFE53380-E2E6-4B27-A9FF-F0B694E85D8B}" destId="{DEA991CD-9F20-4C9F-9AEB-22E65B72A74B}" srcOrd="3" destOrd="0" parTransId="{7715E9BB-CDF2-4151-BB4D-82F78157E63A}" sibTransId="{DFBEB161-E33A-4730-9296-D40BA0B6FDFA}"/>
    <dgm:cxn modelId="{51E29370-B87C-4F2B-8CC0-33F89681C154}" type="presOf" srcId="{EA81FD03-B26F-4893-8997-1AF24D6AC775}" destId="{ACB9C97E-164B-4593-B07F-817FAB9BCEC8}" srcOrd="0" destOrd="0" presId="urn:microsoft.com/office/officeart/2005/8/layout/list1"/>
    <dgm:cxn modelId="{59D1D87C-528C-43F1-B720-6599D696E911}" type="presOf" srcId="{71CDC3F6-C6E2-45C7-B9D8-79C6AD8FC98E}" destId="{1EB17EFF-8D16-45A1-8DA2-202603BA84C9}" srcOrd="0" destOrd="0" presId="urn:microsoft.com/office/officeart/2005/8/layout/list1"/>
    <dgm:cxn modelId="{5894F9D7-50D3-4EF5-ADC3-0A53E389EBF1}" type="presOf" srcId="{71CDC3F6-C6E2-45C7-B9D8-79C6AD8FC98E}" destId="{2C2916D2-4849-48DE-BB50-ADF9CCCDD264}" srcOrd="1" destOrd="0" presId="urn:microsoft.com/office/officeart/2005/8/layout/list1"/>
    <dgm:cxn modelId="{1F0B8CDD-F802-4013-AEDA-A11DE7DD2260}" type="presOf" srcId="{AD07A8CA-8119-4B97-80D4-FD974DB5A52B}" destId="{5A98C96B-35B0-4BCB-B54F-64B6DE58D99F}" srcOrd="0" destOrd="0" presId="urn:microsoft.com/office/officeart/2005/8/layout/list1"/>
    <dgm:cxn modelId="{B9FD2061-19E4-42D3-ABD5-3438E1E9564F}" srcId="{A832E6B0-8F55-494F-BCE8-E401EC4A75F7}" destId="{9CA8107F-02D8-498D-8330-17AAA4F0F5EF}" srcOrd="0" destOrd="0" parTransId="{578EB5DD-77DF-4E55-8ADB-B030BDBF05C4}" sibTransId="{8FAB47D6-87C4-450F-A0FA-B17C5F1C1945}"/>
    <dgm:cxn modelId="{75EC6970-5DEF-4877-90CA-726DC6A8C747}" type="presOf" srcId="{A832E6B0-8F55-494F-BCE8-E401EC4A75F7}" destId="{7C6B8C3E-05A2-4B80-AF3F-659734B3C367}" srcOrd="1" destOrd="0" presId="urn:microsoft.com/office/officeart/2005/8/layout/list1"/>
    <dgm:cxn modelId="{1D64677D-9204-486F-B682-187CCD56CAA3}" type="presParOf" srcId="{28F46887-6FE0-474A-8E36-94D6C5972097}" destId="{B6A7D5E1-17D0-4E6E-B79E-E296B70395BA}" srcOrd="0" destOrd="0" presId="urn:microsoft.com/office/officeart/2005/8/layout/list1"/>
    <dgm:cxn modelId="{1B6A2E4B-F067-491F-963E-BB146B27097E}" type="presParOf" srcId="{B6A7D5E1-17D0-4E6E-B79E-E296B70395BA}" destId="{A919A8D0-2E10-4BE2-96E0-AF27C7499567}" srcOrd="0" destOrd="0" presId="urn:microsoft.com/office/officeart/2005/8/layout/list1"/>
    <dgm:cxn modelId="{563BCC52-5D61-4536-9D02-48871A79A7CA}" type="presParOf" srcId="{B6A7D5E1-17D0-4E6E-B79E-E296B70395BA}" destId="{7C6B8C3E-05A2-4B80-AF3F-659734B3C367}" srcOrd="1" destOrd="0" presId="urn:microsoft.com/office/officeart/2005/8/layout/list1"/>
    <dgm:cxn modelId="{0C7418F1-092E-47C7-B1EC-11B2610C8435}" type="presParOf" srcId="{28F46887-6FE0-474A-8E36-94D6C5972097}" destId="{EA31CAB8-49C0-4990-86A2-6AFBD7529A35}" srcOrd="1" destOrd="0" presId="urn:microsoft.com/office/officeart/2005/8/layout/list1"/>
    <dgm:cxn modelId="{21F190D7-B1EB-4338-8093-470C9E35B568}" type="presParOf" srcId="{28F46887-6FE0-474A-8E36-94D6C5972097}" destId="{E99F432C-65D4-46CA-B584-A046AE1CAE66}" srcOrd="2" destOrd="0" presId="urn:microsoft.com/office/officeart/2005/8/layout/list1"/>
    <dgm:cxn modelId="{15EE644A-6468-455C-A2A9-65362CA62CEA}" type="presParOf" srcId="{28F46887-6FE0-474A-8E36-94D6C5972097}" destId="{F60C70D8-42FC-4628-B0DC-555F1A83F953}" srcOrd="3" destOrd="0" presId="urn:microsoft.com/office/officeart/2005/8/layout/list1"/>
    <dgm:cxn modelId="{73DCE038-B201-496E-8549-06A63498BAF0}" type="presParOf" srcId="{28F46887-6FE0-474A-8E36-94D6C5972097}" destId="{D50DAC86-EEDE-40F9-8D9C-037134D880D8}" srcOrd="4" destOrd="0" presId="urn:microsoft.com/office/officeart/2005/8/layout/list1"/>
    <dgm:cxn modelId="{302DDEFC-32D3-4080-8306-045F5061D53E}" type="presParOf" srcId="{D50DAC86-EEDE-40F9-8D9C-037134D880D8}" destId="{FD17195E-3B21-4EB0-B37B-01A2E68C4A35}" srcOrd="0" destOrd="0" presId="urn:microsoft.com/office/officeart/2005/8/layout/list1"/>
    <dgm:cxn modelId="{76AC24D0-E2B4-4D1B-B3B9-DE1150E0DB35}" type="presParOf" srcId="{D50DAC86-EEDE-40F9-8D9C-037134D880D8}" destId="{2D0BFCBF-E53F-4F6C-B3E3-C13F3F8425ED}" srcOrd="1" destOrd="0" presId="urn:microsoft.com/office/officeart/2005/8/layout/list1"/>
    <dgm:cxn modelId="{B61823FF-71E9-4933-985C-1F962B3DBBF4}" type="presParOf" srcId="{28F46887-6FE0-474A-8E36-94D6C5972097}" destId="{9D56E3B2-7FF2-41B5-9D55-F154C3C5AA28}" srcOrd="5" destOrd="0" presId="urn:microsoft.com/office/officeart/2005/8/layout/list1"/>
    <dgm:cxn modelId="{5E241BBB-C63F-495A-B8EB-00E2063CD971}" type="presParOf" srcId="{28F46887-6FE0-474A-8E36-94D6C5972097}" destId="{ACB9C97E-164B-4593-B07F-817FAB9BCEC8}" srcOrd="6" destOrd="0" presId="urn:microsoft.com/office/officeart/2005/8/layout/list1"/>
    <dgm:cxn modelId="{E350747E-BDBF-4056-ACCF-EA7D1334241F}" type="presParOf" srcId="{28F46887-6FE0-474A-8E36-94D6C5972097}" destId="{374F516C-EF55-4EA3-ABC1-8521A0EEAC45}" srcOrd="7" destOrd="0" presId="urn:microsoft.com/office/officeart/2005/8/layout/list1"/>
    <dgm:cxn modelId="{8C70BAB8-5894-4BB5-9F8E-BF1CE752DF18}" type="presParOf" srcId="{28F46887-6FE0-474A-8E36-94D6C5972097}" destId="{002638DD-DEEC-4203-866B-B61405283282}" srcOrd="8" destOrd="0" presId="urn:microsoft.com/office/officeart/2005/8/layout/list1"/>
    <dgm:cxn modelId="{D120034E-968B-4C14-B105-11FE1D6B070E}" type="presParOf" srcId="{002638DD-DEEC-4203-866B-B61405283282}" destId="{1EB17EFF-8D16-45A1-8DA2-202603BA84C9}" srcOrd="0" destOrd="0" presId="urn:microsoft.com/office/officeart/2005/8/layout/list1"/>
    <dgm:cxn modelId="{607E0DAD-042E-4E35-AE33-0CA8CF348BFD}" type="presParOf" srcId="{002638DD-DEEC-4203-866B-B61405283282}" destId="{2C2916D2-4849-48DE-BB50-ADF9CCCDD264}" srcOrd="1" destOrd="0" presId="urn:microsoft.com/office/officeart/2005/8/layout/list1"/>
    <dgm:cxn modelId="{E63C96E6-AFE4-489B-BDCC-C6E489607885}" type="presParOf" srcId="{28F46887-6FE0-474A-8E36-94D6C5972097}" destId="{2110DB12-C16B-43DC-821B-0264EBD80DF5}" srcOrd="9" destOrd="0" presId="urn:microsoft.com/office/officeart/2005/8/layout/list1"/>
    <dgm:cxn modelId="{7E028F56-77E5-49BB-9A67-40D446B45689}" type="presParOf" srcId="{28F46887-6FE0-474A-8E36-94D6C5972097}" destId="{747DE250-FCF3-43B2-87C0-F24B4E3CAB52}" srcOrd="10" destOrd="0" presId="urn:microsoft.com/office/officeart/2005/8/layout/list1"/>
    <dgm:cxn modelId="{B34E528B-12EA-4C69-B70B-B4376836697C}" type="presParOf" srcId="{28F46887-6FE0-474A-8E36-94D6C5972097}" destId="{1F70A6BE-125A-4346-9D64-BF899ACF3A83}" srcOrd="11" destOrd="0" presId="urn:microsoft.com/office/officeart/2005/8/layout/list1"/>
    <dgm:cxn modelId="{852C1083-6F60-4265-89F7-618694D2366B}" type="presParOf" srcId="{28F46887-6FE0-474A-8E36-94D6C5972097}" destId="{886FEF67-C5FE-47C3-B756-A3D8546B45ED}" srcOrd="12" destOrd="0" presId="urn:microsoft.com/office/officeart/2005/8/layout/list1"/>
    <dgm:cxn modelId="{7134D859-9173-4498-AE37-681D07768C70}" type="presParOf" srcId="{886FEF67-C5FE-47C3-B756-A3D8546B45ED}" destId="{E00ACA3D-0D9A-4A62-A10F-24B562E47FC4}" srcOrd="0" destOrd="0" presId="urn:microsoft.com/office/officeart/2005/8/layout/list1"/>
    <dgm:cxn modelId="{5637F745-362F-4030-8F05-4E8FED9954D1}" type="presParOf" srcId="{886FEF67-C5FE-47C3-B756-A3D8546B45ED}" destId="{938F19EE-E016-4700-936F-24F34911D649}" srcOrd="1" destOrd="0" presId="urn:microsoft.com/office/officeart/2005/8/layout/list1"/>
    <dgm:cxn modelId="{1C345979-2E35-4429-96D6-12B291759DB3}" type="presParOf" srcId="{28F46887-6FE0-474A-8E36-94D6C5972097}" destId="{EF1433D4-C983-4884-96A0-EB79FCE73A7A}" srcOrd="13" destOrd="0" presId="urn:microsoft.com/office/officeart/2005/8/layout/list1"/>
    <dgm:cxn modelId="{136BF173-F45A-4FE1-8315-DDFB99E00D38}" type="presParOf" srcId="{28F46887-6FE0-474A-8E36-94D6C5972097}" destId="{5A98C96B-35B0-4BCB-B54F-64B6DE58D99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D99ED4-9DB6-404F-BB1D-C09C759A0CE4}" type="doc">
      <dgm:prSet loTypeId="urn:microsoft.com/office/officeart/2005/8/layout/process4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cs-CZ"/>
        </a:p>
      </dgm:t>
    </dgm:pt>
    <dgm:pt modelId="{F6F8364D-6AD4-4087-BECA-A2031A34A575}">
      <dgm:prSet phldrT="[Text]" custT="1"/>
      <dgm:spPr/>
      <dgm:t>
        <a:bodyPr/>
        <a:lstStyle/>
        <a:p>
          <a:r>
            <a:rPr lang="cs-CZ" sz="2400" b="1" dirty="0" smtClean="0"/>
            <a:t>Sběr dat pro přípravu nástrojů podpory</a:t>
          </a:r>
          <a:endParaRPr lang="cs-CZ" sz="2400" dirty="0"/>
        </a:p>
      </dgm:t>
    </dgm:pt>
    <dgm:pt modelId="{EA0D2B62-4DCC-4355-874B-5D7E927F7BEE}" type="parTrans" cxnId="{9E7978E3-B5C9-4EAC-A275-C5CEB5B72B89}">
      <dgm:prSet/>
      <dgm:spPr/>
      <dgm:t>
        <a:bodyPr/>
        <a:lstStyle/>
        <a:p>
          <a:endParaRPr lang="cs-CZ"/>
        </a:p>
      </dgm:t>
    </dgm:pt>
    <dgm:pt modelId="{0B94865C-E9C2-4258-B18D-850D819C917A}" type="sibTrans" cxnId="{9E7978E3-B5C9-4EAC-A275-C5CEB5B72B89}">
      <dgm:prSet/>
      <dgm:spPr/>
      <dgm:t>
        <a:bodyPr/>
        <a:lstStyle/>
        <a:p>
          <a:endParaRPr lang="cs-CZ"/>
        </a:p>
      </dgm:t>
    </dgm:pt>
    <dgm:pt modelId="{CCD71D93-1E9E-4E43-BCAE-908FE8C61403}">
      <dgm:prSet phldrT="[Text]" custT="1"/>
      <dgm:spPr/>
      <dgm:t>
        <a:bodyPr/>
        <a:lstStyle/>
        <a:p>
          <a:r>
            <a:rPr lang="cs-CZ" sz="2200" b="0" dirty="0" smtClean="0"/>
            <a:t>mapování potřeb, analýza již existujících dat, sběr nových dat</a:t>
          </a:r>
          <a:endParaRPr lang="cs-CZ" sz="2200" b="0" dirty="0"/>
        </a:p>
      </dgm:t>
    </dgm:pt>
    <dgm:pt modelId="{5B01FE02-A123-4CCE-8CB2-67B15F785F79}" type="parTrans" cxnId="{819BFFE7-BFC8-4CCD-B557-DF44CED42C54}">
      <dgm:prSet/>
      <dgm:spPr/>
      <dgm:t>
        <a:bodyPr/>
        <a:lstStyle/>
        <a:p>
          <a:endParaRPr lang="cs-CZ"/>
        </a:p>
      </dgm:t>
    </dgm:pt>
    <dgm:pt modelId="{6D4EA65D-E7A8-4319-9AAD-424AE68E1FD6}" type="sibTrans" cxnId="{819BFFE7-BFC8-4CCD-B557-DF44CED42C54}">
      <dgm:prSet/>
      <dgm:spPr/>
      <dgm:t>
        <a:bodyPr/>
        <a:lstStyle/>
        <a:p>
          <a:endParaRPr lang="cs-CZ"/>
        </a:p>
      </dgm:t>
    </dgm:pt>
    <dgm:pt modelId="{11E98765-7C8E-4544-84FE-06C9BA6E0C16}">
      <dgm:prSet phldrT="[Text]" custT="1"/>
      <dgm:spPr/>
      <dgm:t>
        <a:bodyPr/>
        <a:lstStyle/>
        <a:p>
          <a:r>
            <a:rPr lang="cs-CZ" sz="2400" b="1" dirty="0" smtClean="0"/>
            <a:t>Nové dotačních programy - pro fyzické osoby</a:t>
          </a:r>
          <a:endParaRPr lang="cs-CZ" sz="2400" dirty="0"/>
        </a:p>
      </dgm:t>
    </dgm:pt>
    <dgm:pt modelId="{55D0C8CC-ACCB-4C69-8879-3F80AF93A192}" type="parTrans" cxnId="{108A6184-2835-4EF0-8EC4-BE3A9E41B044}">
      <dgm:prSet/>
      <dgm:spPr/>
      <dgm:t>
        <a:bodyPr/>
        <a:lstStyle/>
        <a:p>
          <a:endParaRPr lang="cs-CZ"/>
        </a:p>
      </dgm:t>
    </dgm:pt>
    <dgm:pt modelId="{17175FDB-4618-4B9E-BB7A-756F21B402A2}" type="sibTrans" cxnId="{108A6184-2835-4EF0-8EC4-BE3A9E41B044}">
      <dgm:prSet/>
      <dgm:spPr/>
      <dgm:t>
        <a:bodyPr/>
        <a:lstStyle/>
        <a:p>
          <a:endParaRPr lang="cs-CZ"/>
        </a:p>
      </dgm:t>
    </dgm:pt>
    <dgm:pt modelId="{D00F7229-7A34-4514-91EC-0C391FB43952}">
      <dgm:prSet phldrT="[Text]" custT="1"/>
      <dgm:spPr/>
      <dgm:t>
        <a:bodyPr/>
        <a:lstStyle/>
        <a:p>
          <a:r>
            <a:rPr lang="cs-CZ" sz="2200" b="0" dirty="0" smtClean="0"/>
            <a:t>podpora individuálních tvůrčích či studijních aktivit </a:t>
          </a:r>
          <a:endParaRPr lang="cs-CZ" sz="2200" b="0" dirty="0"/>
        </a:p>
      </dgm:t>
    </dgm:pt>
    <dgm:pt modelId="{020D41E3-E1D7-4579-B291-B813D57AECD1}" type="parTrans" cxnId="{1D82AB01-8037-4E8B-BBBF-F5DE238EFC6F}">
      <dgm:prSet/>
      <dgm:spPr/>
      <dgm:t>
        <a:bodyPr/>
        <a:lstStyle/>
        <a:p>
          <a:endParaRPr lang="cs-CZ"/>
        </a:p>
      </dgm:t>
    </dgm:pt>
    <dgm:pt modelId="{8035D6D4-0055-4B91-801D-36D3F583C2E1}" type="sibTrans" cxnId="{1D82AB01-8037-4E8B-BBBF-F5DE238EFC6F}">
      <dgm:prSet/>
      <dgm:spPr/>
      <dgm:t>
        <a:bodyPr/>
        <a:lstStyle/>
        <a:p>
          <a:endParaRPr lang="cs-CZ"/>
        </a:p>
      </dgm:t>
    </dgm:pt>
    <dgm:pt modelId="{D9FFBC5D-8FB0-458D-81BE-7C7F87165293}">
      <dgm:prSet phldrT="[Text]" custT="1"/>
      <dgm:spPr/>
      <dgm:t>
        <a:bodyPr/>
        <a:lstStyle/>
        <a:p>
          <a:r>
            <a:rPr lang="cs-CZ" sz="2400" b="1" dirty="0" smtClean="0"/>
            <a:t>Nové dotačních programy  - pro právnické osoby</a:t>
          </a:r>
          <a:endParaRPr lang="cs-CZ" sz="2400" dirty="0"/>
        </a:p>
      </dgm:t>
    </dgm:pt>
    <dgm:pt modelId="{5629D6E0-9819-446B-9AB9-745E7F597252}" type="parTrans" cxnId="{B3FD503D-6D56-4A85-8899-4C1053AC8294}">
      <dgm:prSet/>
      <dgm:spPr/>
      <dgm:t>
        <a:bodyPr/>
        <a:lstStyle/>
        <a:p>
          <a:endParaRPr lang="cs-CZ"/>
        </a:p>
      </dgm:t>
    </dgm:pt>
    <dgm:pt modelId="{8B207B8B-792D-48BC-A3A8-C5BE0FFD9650}" type="sibTrans" cxnId="{B3FD503D-6D56-4A85-8899-4C1053AC8294}">
      <dgm:prSet/>
      <dgm:spPr/>
      <dgm:t>
        <a:bodyPr/>
        <a:lstStyle/>
        <a:p>
          <a:endParaRPr lang="cs-CZ"/>
        </a:p>
      </dgm:t>
    </dgm:pt>
    <dgm:pt modelId="{185B8423-2B27-4788-B8A2-D864A2050CE2}">
      <dgm:prSet phldrT="[Text]" custT="1"/>
      <dgm:spPr/>
      <dgm:t>
        <a:bodyPr/>
        <a:lstStyle/>
        <a:p>
          <a:r>
            <a:rPr lang="cs-CZ" sz="2200" b="0" dirty="0" smtClean="0"/>
            <a:t>podpora internacionalizace a rozvoje kompetencí</a:t>
          </a:r>
          <a:endParaRPr lang="cs-CZ" sz="2200" b="0" dirty="0"/>
        </a:p>
      </dgm:t>
    </dgm:pt>
    <dgm:pt modelId="{8795EEC7-21A3-4EFE-8AAA-FFCCFA6D0F32}" type="parTrans" cxnId="{BDD2754C-D9D2-470B-9C16-98FB3B4A85A2}">
      <dgm:prSet/>
      <dgm:spPr/>
      <dgm:t>
        <a:bodyPr/>
        <a:lstStyle/>
        <a:p>
          <a:endParaRPr lang="cs-CZ"/>
        </a:p>
      </dgm:t>
    </dgm:pt>
    <dgm:pt modelId="{EE83E040-7360-4524-AAA8-82F9EEEA61FB}" type="sibTrans" cxnId="{BDD2754C-D9D2-470B-9C16-98FB3B4A85A2}">
      <dgm:prSet/>
      <dgm:spPr/>
      <dgm:t>
        <a:bodyPr/>
        <a:lstStyle/>
        <a:p>
          <a:endParaRPr lang="cs-CZ"/>
        </a:p>
      </dgm:t>
    </dgm:pt>
    <dgm:pt modelId="{459F6AF8-C717-46BE-B03C-4B45C2C1A668}" type="pres">
      <dgm:prSet presAssocID="{9BD99ED4-9DB6-404F-BB1D-C09C759A0C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C627E62-A7EA-4CFE-A91A-907B833BC550}" type="pres">
      <dgm:prSet presAssocID="{D9FFBC5D-8FB0-458D-81BE-7C7F87165293}" presName="boxAndChildren" presStyleCnt="0"/>
      <dgm:spPr/>
    </dgm:pt>
    <dgm:pt modelId="{8C79A43B-901C-47B2-97A9-9F7A8B1050B7}" type="pres">
      <dgm:prSet presAssocID="{D9FFBC5D-8FB0-458D-81BE-7C7F87165293}" presName="parentTextBox" presStyleLbl="node1" presStyleIdx="0" presStyleCnt="3"/>
      <dgm:spPr/>
      <dgm:t>
        <a:bodyPr/>
        <a:lstStyle/>
        <a:p>
          <a:endParaRPr lang="cs-CZ"/>
        </a:p>
      </dgm:t>
    </dgm:pt>
    <dgm:pt modelId="{9F6F5D24-1CC1-4441-946D-B0F10EF37290}" type="pres">
      <dgm:prSet presAssocID="{D9FFBC5D-8FB0-458D-81BE-7C7F87165293}" presName="entireBox" presStyleLbl="node1" presStyleIdx="0" presStyleCnt="3"/>
      <dgm:spPr/>
      <dgm:t>
        <a:bodyPr/>
        <a:lstStyle/>
        <a:p>
          <a:endParaRPr lang="cs-CZ"/>
        </a:p>
      </dgm:t>
    </dgm:pt>
    <dgm:pt modelId="{E23FE0D4-C460-4D52-9231-FB207257F136}" type="pres">
      <dgm:prSet presAssocID="{D9FFBC5D-8FB0-458D-81BE-7C7F87165293}" presName="descendantBox" presStyleCnt="0"/>
      <dgm:spPr/>
    </dgm:pt>
    <dgm:pt modelId="{3396C8D8-6B58-44ED-887A-8A514DED4ABF}" type="pres">
      <dgm:prSet presAssocID="{185B8423-2B27-4788-B8A2-D864A2050CE2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9E5A19-7155-4818-A09A-F81DA8AD24C1}" type="pres">
      <dgm:prSet presAssocID="{17175FDB-4618-4B9E-BB7A-756F21B402A2}" presName="sp" presStyleCnt="0"/>
      <dgm:spPr/>
    </dgm:pt>
    <dgm:pt modelId="{90606C54-D745-470B-8EDA-B104589A4969}" type="pres">
      <dgm:prSet presAssocID="{11E98765-7C8E-4544-84FE-06C9BA6E0C16}" presName="arrowAndChildren" presStyleCnt="0"/>
      <dgm:spPr/>
    </dgm:pt>
    <dgm:pt modelId="{F0A77566-A1E5-40C9-BD52-0C371941D8E3}" type="pres">
      <dgm:prSet presAssocID="{11E98765-7C8E-4544-84FE-06C9BA6E0C16}" presName="parentTextArrow" presStyleLbl="node1" presStyleIdx="0" presStyleCnt="3"/>
      <dgm:spPr/>
      <dgm:t>
        <a:bodyPr/>
        <a:lstStyle/>
        <a:p>
          <a:endParaRPr lang="cs-CZ"/>
        </a:p>
      </dgm:t>
    </dgm:pt>
    <dgm:pt modelId="{C6AB1263-062E-4611-9707-A1F05821FBA6}" type="pres">
      <dgm:prSet presAssocID="{11E98765-7C8E-4544-84FE-06C9BA6E0C16}" presName="arrow" presStyleLbl="node1" presStyleIdx="1" presStyleCnt="3"/>
      <dgm:spPr/>
      <dgm:t>
        <a:bodyPr/>
        <a:lstStyle/>
        <a:p>
          <a:endParaRPr lang="cs-CZ"/>
        </a:p>
      </dgm:t>
    </dgm:pt>
    <dgm:pt modelId="{2D9C1311-377A-4756-B316-88976539DA7B}" type="pres">
      <dgm:prSet presAssocID="{11E98765-7C8E-4544-84FE-06C9BA6E0C16}" presName="descendantArrow" presStyleCnt="0"/>
      <dgm:spPr/>
    </dgm:pt>
    <dgm:pt modelId="{58537371-B6B1-46AA-8B7B-C5F0AE4E1E25}" type="pres">
      <dgm:prSet presAssocID="{D00F7229-7A34-4514-91EC-0C391FB43952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69B402-0CD3-4964-B75E-1F5C8BBF8A3A}" type="pres">
      <dgm:prSet presAssocID="{0B94865C-E9C2-4258-B18D-850D819C917A}" presName="sp" presStyleCnt="0"/>
      <dgm:spPr/>
    </dgm:pt>
    <dgm:pt modelId="{D7D52044-AB5C-4065-B280-2FF22FC1A03D}" type="pres">
      <dgm:prSet presAssocID="{F6F8364D-6AD4-4087-BECA-A2031A34A575}" presName="arrowAndChildren" presStyleCnt="0"/>
      <dgm:spPr/>
    </dgm:pt>
    <dgm:pt modelId="{9442E5D5-D7EB-43C0-AFD3-1EAC3E3551A6}" type="pres">
      <dgm:prSet presAssocID="{F6F8364D-6AD4-4087-BECA-A2031A34A575}" presName="parentTextArrow" presStyleLbl="node1" presStyleIdx="1" presStyleCnt="3"/>
      <dgm:spPr/>
      <dgm:t>
        <a:bodyPr/>
        <a:lstStyle/>
        <a:p>
          <a:endParaRPr lang="cs-CZ"/>
        </a:p>
      </dgm:t>
    </dgm:pt>
    <dgm:pt modelId="{D7086631-FDED-48AC-9023-5385FFF5EE7F}" type="pres">
      <dgm:prSet presAssocID="{F6F8364D-6AD4-4087-BECA-A2031A34A575}" presName="arrow" presStyleLbl="node1" presStyleIdx="2" presStyleCnt="3" custLinFactNeighborX="5455" custLinFactNeighborY="-46"/>
      <dgm:spPr/>
      <dgm:t>
        <a:bodyPr/>
        <a:lstStyle/>
        <a:p>
          <a:endParaRPr lang="cs-CZ"/>
        </a:p>
      </dgm:t>
    </dgm:pt>
    <dgm:pt modelId="{BF0E5910-8F43-493D-895F-676DA446065B}" type="pres">
      <dgm:prSet presAssocID="{F6F8364D-6AD4-4087-BECA-A2031A34A575}" presName="descendantArrow" presStyleCnt="0"/>
      <dgm:spPr/>
    </dgm:pt>
    <dgm:pt modelId="{2B52CEDF-08EB-41E5-A6A3-547A5735C275}" type="pres">
      <dgm:prSet presAssocID="{CCD71D93-1E9E-4E43-BCAE-908FE8C61403}" presName="childTextArrow" presStyleLbl="fgAccFollowNode1" presStyleIdx="2" presStyleCnt="3" custLinFactNeighborX="909" custLinFactNeighborY="-470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D82AB01-8037-4E8B-BBBF-F5DE238EFC6F}" srcId="{11E98765-7C8E-4544-84FE-06C9BA6E0C16}" destId="{D00F7229-7A34-4514-91EC-0C391FB43952}" srcOrd="0" destOrd="0" parTransId="{020D41E3-E1D7-4579-B291-B813D57AECD1}" sibTransId="{8035D6D4-0055-4B91-801D-36D3F583C2E1}"/>
    <dgm:cxn modelId="{F001C89B-2444-4328-8960-05D79C4D04AE}" type="presOf" srcId="{CCD71D93-1E9E-4E43-BCAE-908FE8C61403}" destId="{2B52CEDF-08EB-41E5-A6A3-547A5735C275}" srcOrd="0" destOrd="0" presId="urn:microsoft.com/office/officeart/2005/8/layout/process4"/>
    <dgm:cxn modelId="{21FB44D3-E138-4975-8766-16CDDBEFF58F}" type="presOf" srcId="{11E98765-7C8E-4544-84FE-06C9BA6E0C16}" destId="{C6AB1263-062E-4611-9707-A1F05821FBA6}" srcOrd="1" destOrd="0" presId="urn:microsoft.com/office/officeart/2005/8/layout/process4"/>
    <dgm:cxn modelId="{BDD2754C-D9D2-470B-9C16-98FB3B4A85A2}" srcId="{D9FFBC5D-8FB0-458D-81BE-7C7F87165293}" destId="{185B8423-2B27-4788-B8A2-D864A2050CE2}" srcOrd="0" destOrd="0" parTransId="{8795EEC7-21A3-4EFE-8AAA-FFCCFA6D0F32}" sibTransId="{EE83E040-7360-4524-AAA8-82F9EEEA61FB}"/>
    <dgm:cxn modelId="{C132AC7F-9BE0-4D36-ACA2-2B71EE01524D}" type="presOf" srcId="{F6F8364D-6AD4-4087-BECA-A2031A34A575}" destId="{D7086631-FDED-48AC-9023-5385FFF5EE7F}" srcOrd="1" destOrd="0" presId="urn:microsoft.com/office/officeart/2005/8/layout/process4"/>
    <dgm:cxn modelId="{B3FD503D-6D56-4A85-8899-4C1053AC8294}" srcId="{9BD99ED4-9DB6-404F-BB1D-C09C759A0CE4}" destId="{D9FFBC5D-8FB0-458D-81BE-7C7F87165293}" srcOrd="2" destOrd="0" parTransId="{5629D6E0-9819-446B-9AB9-745E7F597252}" sibTransId="{8B207B8B-792D-48BC-A3A8-C5BE0FFD9650}"/>
    <dgm:cxn modelId="{F02AF90A-5738-42F4-BEA9-630EED8850DB}" type="presOf" srcId="{9BD99ED4-9DB6-404F-BB1D-C09C759A0CE4}" destId="{459F6AF8-C717-46BE-B03C-4B45C2C1A668}" srcOrd="0" destOrd="0" presId="urn:microsoft.com/office/officeart/2005/8/layout/process4"/>
    <dgm:cxn modelId="{7564F0C5-6255-4020-8210-C86210960B65}" type="presOf" srcId="{F6F8364D-6AD4-4087-BECA-A2031A34A575}" destId="{9442E5D5-D7EB-43C0-AFD3-1EAC3E3551A6}" srcOrd="0" destOrd="0" presId="urn:microsoft.com/office/officeart/2005/8/layout/process4"/>
    <dgm:cxn modelId="{242290A0-4712-44BA-B109-203FE1C209C2}" type="presOf" srcId="{D9FFBC5D-8FB0-458D-81BE-7C7F87165293}" destId="{8C79A43B-901C-47B2-97A9-9F7A8B1050B7}" srcOrd="0" destOrd="0" presId="urn:microsoft.com/office/officeart/2005/8/layout/process4"/>
    <dgm:cxn modelId="{9E7978E3-B5C9-4EAC-A275-C5CEB5B72B89}" srcId="{9BD99ED4-9DB6-404F-BB1D-C09C759A0CE4}" destId="{F6F8364D-6AD4-4087-BECA-A2031A34A575}" srcOrd="0" destOrd="0" parTransId="{EA0D2B62-4DCC-4355-874B-5D7E927F7BEE}" sibTransId="{0B94865C-E9C2-4258-B18D-850D819C917A}"/>
    <dgm:cxn modelId="{819BFFE7-BFC8-4CCD-B557-DF44CED42C54}" srcId="{F6F8364D-6AD4-4087-BECA-A2031A34A575}" destId="{CCD71D93-1E9E-4E43-BCAE-908FE8C61403}" srcOrd="0" destOrd="0" parTransId="{5B01FE02-A123-4CCE-8CB2-67B15F785F79}" sibTransId="{6D4EA65D-E7A8-4319-9AAD-424AE68E1FD6}"/>
    <dgm:cxn modelId="{307E9621-F8B7-4C79-A0EA-17933EB2B4C5}" type="presOf" srcId="{11E98765-7C8E-4544-84FE-06C9BA6E0C16}" destId="{F0A77566-A1E5-40C9-BD52-0C371941D8E3}" srcOrd="0" destOrd="0" presId="urn:microsoft.com/office/officeart/2005/8/layout/process4"/>
    <dgm:cxn modelId="{108A6184-2835-4EF0-8EC4-BE3A9E41B044}" srcId="{9BD99ED4-9DB6-404F-BB1D-C09C759A0CE4}" destId="{11E98765-7C8E-4544-84FE-06C9BA6E0C16}" srcOrd="1" destOrd="0" parTransId="{55D0C8CC-ACCB-4C69-8879-3F80AF93A192}" sibTransId="{17175FDB-4618-4B9E-BB7A-756F21B402A2}"/>
    <dgm:cxn modelId="{99E91699-A3C4-4BBC-98A8-FE19AEC3FA50}" type="presOf" srcId="{D9FFBC5D-8FB0-458D-81BE-7C7F87165293}" destId="{9F6F5D24-1CC1-4441-946D-B0F10EF37290}" srcOrd="1" destOrd="0" presId="urn:microsoft.com/office/officeart/2005/8/layout/process4"/>
    <dgm:cxn modelId="{DEF8BD2C-C70D-4966-8B33-4D4DE63ABCFD}" type="presOf" srcId="{D00F7229-7A34-4514-91EC-0C391FB43952}" destId="{58537371-B6B1-46AA-8B7B-C5F0AE4E1E25}" srcOrd="0" destOrd="0" presId="urn:microsoft.com/office/officeart/2005/8/layout/process4"/>
    <dgm:cxn modelId="{26421379-7C00-407D-97C8-A1795063AAB2}" type="presOf" srcId="{185B8423-2B27-4788-B8A2-D864A2050CE2}" destId="{3396C8D8-6B58-44ED-887A-8A514DED4ABF}" srcOrd="0" destOrd="0" presId="urn:microsoft.com/office/officeart/2005/8/layout/process4"/>
    <dgm:cxn modelId="{EBEC7179-1382-462C-9EB5-65993959EB3F}" type="presParOf" srcId="{459F6AF8-C717-46BE-B03C-4B45C2C1A668}" destId="{4C627E62-A7EA-4CFE-A91A-907B833BC550}" srcOrd="0" destOrd="0" presId="urn:microsoft.com/office/officeart/2005/8/layout/process4"/>
    <dgm:cxn modelId="{03D3B8A4-D4E3-4320-BAB6-6D624EC03495}" type="presParOf" srcId="{4C627E62-A7EA-4CFE-A91A-907B833BC550}" destId="{8C79A43B-901C-47B2-97A9-9F7A8B1050B7}" srcOrd="0" destOrd="0" presId="urn:microsoft.com/office/officeart/2005/8/layout/process4"/>
    <dgm:cxn modelId="{7C75C76E-F778-459A-98CF-AB7F478B86D3}" type="presParOf" srcId="{4C627E62-A7EA-4CFE-A91A-907B833BC550}" destId="{9F6F5D24-1CC1-4441-946D-B0F10EF37290}" srcOrd="1" destOrd="0" presId="urn:microsoft.com/office/officeart/2005/8/layout/process4"/>
    <dgm:cxn modelId="{CAA589E1-DE71-4D79-931D-9B5F15EAE2CE}" type="presParOf" srcId="{4C627E62-A7EA-4CFE-A91A-907B833BC550}" destId="{E23FE0D4-C460-4D52-9231-FB207257F136}" srcOrd="2" destOrd="0" presId="urn:microsoft.com/office/officeart/2005/8/layout/process4"/>
    <dgm:cxn modelId="{66D5A20E-4BC9-4C0F-B553-FD396F264182}" type="presParOf" srcId="{E23FE0D4-C460-4D52-9231-FB207257F136}" destId="{3396C8D8-6B58-44ED-887A-8A514DED4ABF}" srcOrd="0" destOrd="0" presId="urn:microsoft.com/office/officeart/2005/8/layout/process4"/>
    <dgm:cxn modelId="{3F25C08D-2B40-4E67-9EB3-884E4F8A2890}" type="presParOf" srcId="{459F6AF8-C717-46BE-B03C-4B45C2C1A668}" destId="{4D9E5A19-7155-4818-A09A-F81DA8AD24C1}" srcOrd="1" destOrd="0" presId="urn:microsoft.com/office/officeart/2005/8/layout/process4"/>
    <dgm:cxn modelId="{2F0E18CD-DC88-472A-941D-CC47947C0196}" type="presParOf" srcId="{459F6AF8-C717-46BE-B03C-4B45C2C1A668}" destId="{90606C54-D745-470B-8EDA-B104589A4969}" srcOrd="2" destOrd="0" presId="urn:microsoft.com/office/officeart/2005/8/layout/process4"/>
    <dgm:cxn modelId="{DF8FB38D-DAC7-407D-9C00-3ECD7B72C9D0}" type="presParOf" srcId="{90606C54-D745-470B-8EDA-B104589A4969}" destId="{F0A77566-A1E5-40C9-BD52-0C371941D8E3}" srcOrd="0" destOrd="0" presId="urn:microsoft.com/office/officeart/2005/8/layout/process4"/>
    <dgm:cxn modelId="{EA596289-5036-4204-BE70-B620434072B2}" type="presParOf" srcId="{90606C54-D745-470B-8EDA-B104589A4969}" destId="{C6AB1263-062E-4611-9707-A1F05821FBA6}" srcOrd="1" destOrd="0" presId="urn:microsoft.com/office/officeart/2005/8/layout/process4"/>
    <dgm:cxn modelId="{F0F77477-3BCD-4706-9DA1-EA363057FE93}" type="presParOf" srcId="{90606C54-D745-470B-8EDA-B104589A4969}" destId="{2D9C1311-377A-4756-B316-88976539DA7B}" srcOrd="2" destOrd="0" presId="urn:microsoft.com/office/officeart/2005/8/layout/process4"/>
    <dgm:cxn modelId="{AF7CB5C9-6C80-4118-8718-6E90E6871810}" type="presParOf" srcId="{2D9C1311-377A-4756-B316-88976539DA7B}" destId="{58537371-B6B1-46AA-8B7B-C5F0AE4E1E25}" srcOrd="0" destOrd="0" presId="urn:microsoft.com/office/officeart/2005/8/layout/process4"/>
    <dgm:cxn modelId="{BFF46D24-D93C-40A8-BFE4-D5221B6CCC7F}" type="presParOf" srcId="{459F6AF8-C717-46BE-B03C-4B45C2C1A668}" destId="{A069B402-0CD3-4964-B75E-1F5C8BBF8A3A}" srcOrd="3" destOrd="0" presId="urn:microsoft.com/office/officeart/2005/8/layout/process4"/>
    <dgm:cxn modelId="{8A2A6FC9-8E5C-4F2C-8E0E-0B158A0CE31C}" type="presParOf" srcId="{459F6AF8-C717-46BE-B03C-4B45C2C1A668}" destId="{D7D52044-AB5C-4065-B280-2FF22FC1A03D}" srcOrd="4" destOrd="0" presId="urn:microsoft.com/office/officeart/2005/8/layout/process4"/>
    <dgm:cxn modelId="{2E2C4234-A00E-4AD4-BE9D-ED18F4ED16AA}" type="presParOf" srcId="{D7D52044-AB5C-4065-B280-2FF22FC1A03D}" destId="{9442E5D5-D7EB-43C0-AFD3-1EAC3E3551A6}" srcOrd="0" destOrd="0" presId="urn:microsoft.com/office/officeart/2005/8/layout/process4"/>
    <dgm:cxn modelId="{5DA1A2F1-5D10-42B7-A2CA-6FED9AD92AF0}" type="presParOf" srcId="{D7D52044-AB5C-4065-B280-2FF22FC1A03D}" destId="{D7086631-FDED-48AC-9023-5385FFF5EE7F}" srcOrd="1" destOrd="0" presId="urn:microsoft.com/office/officeart/2005/8/layout/process4"/>
    <dgm:cxn modelId="{C7F4D6B4-2FE0-4AAC-BA1F-33BA5506EB72}" type="presParOf" srcId="{D7D52044-AB5C-4065-B280-2FF22FC1A03D}" destId="{BF0E5910-8F43-493D-895F-676DA446065B}" srcOrd="2" destOrd="0" presId="urn:microsoft.com/office/officeart/2005/8/layout/process4"/>
    <dgm:cxn modelId="{927CA224-9283-45AA-A8A9-6FFFDE0C4094}" type="presParOf" srcId="{BF0E5910-8F43-493D-895F-676DA446065B}" destId="{2B52CEDF-08EB-41E5-A6A3-547A5735C27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F432C-65D4-46CA-B584-A046AE1CAE66}">
      <dsp:nvSpPr>
        <dsp:cNvPr id="0" name=""/>
        <dsp:cNvSpPr/>
      </dsp:nvSpPr>
      <dsp:spPr>
        <a:xfrm>
          <a:off x="0" y="334942"/>
          <a:ext cx="7920880" cy="93555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4748" tIns="458216" rIns="61474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zlepšování podmínek pro umělce a pracovníky KKO</a:t>
          </a:r>
          <a:endParaRPr lang="cs-CZ" sz="2200" kern="1200" dirty="0"/>
        </a:p>
      </dsp:txBody>
      <dsp:txXfrm>
        <a:off x="0" y="334942"/>
        <a:ext cx="7920880" cy="935550"/>
      </dsp:txXfrm>
    </dsp:sp>
    <dsp:sp modelId="{7C6B8C3E-05A2-4B80-AF3F-659734B3C367}">
      <dsp:nvSpPr>
        <dsp:cNvPr id="0" name=""/>
        <dsp:cNvSpPr/>
      </dsp:nvSpPr>
      <dsp:spPr>
        <a:xfrm>
          <a:off x="396044" y="10222"/>
          <a:ext cx="5544616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Individuální tvůrčí a studijní činnost</a:t>
          </a:r>
          <a:endParaRPr lang="cs-CZ" sz="2200" kern="1200" dirty="0"/>
        </a:p>
      </dsp:txBody>
      <dsp:txXfrm>
        <a:off x="427747" y="41925"/>
        <a:ext cx="5481210" cy="586034"/>
      </dsp:txXfrm>
    </dsp:sp>
    <dsp:sp modelId="{ACB9C97E-164B-4593-B07F-817FAB9BCEC8}">
      <dsp:nvSpPr>
        <dsp:cNvPr id="0" name=""/>
        <dsp:cNvSpPr/>
      </dsp:nvSpPr>
      <dsp:spPr>
        <a:xfrm>
          <a:off x="0" y="1714012"/>
          <a:ext cx="7920880" cy="93555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4748" tIns="458216" rIns="61474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prezentace v zahraničí, </a:t>
          </a:r>
          <a:r>
            <a:rPr lang="cs-CZ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podpora mobility</a:t>
          </a:r>
          <a:endParaRPr lang="cs-CZ" sz="2200" kern="1200" dirty="0"/>
        </a:p>
      </dsp:txBody>
      <dsp:txXfrm>
        <a:off x="0" y="1714012"/>
        <a:ext cx="7920880" cy="935550"/>
      </dsp:txXfrm>
    </dsp:sp>
    <dsp:sp modelId="{2D0BFCBF-E53F-4F6C-B3E3-C13F3F8425ED}">
      <dsp:nvSpPr>
        <dsp:cNvPr id="0" name=""/>
        <dsp:cNvSpPr/>
      </dsp:nvSpPr>
      <dsp:spPr>
        <a:xfrm>
          <a:off x="396044" y="1389292"/>
          <a:ext cx="5544616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Internacionalizace</a:t>
          </a:r>
          <a:endParaRPr lang="cs-CZ" sz="2200" kern="1200" dirty="0"/>
        </a:p>
      </dsp:txBody>
      <dsp:txXfrm>
        <a:off x="427747" y="1420995"/>
        <a:ext cx="5481210" cy="586034"/>
      </dsp:txXfrm>
    </dsp:sp>
    <dsp:sp modelId="{747DE250-FCF3-43B2-87C0-F24B4E3CAB52}">
      <dsp:nvSpPr>
        <dsp:cNvPr id="0" name=""/>
        <dsp:cNvSpPr/>
      </dsp:nvSpPr>
      <dsp:spPr>
        <a:xfrm>
          <a:off x="0" y="3093082"/>
          <a:ext cx="7920880" cy="93555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4748" tIns="458216" rIns="61474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spolupráce škol, umělců a kreativních pracovníků </a:t>
          </a:r>
          <a:endParaRPr lang="cs-CZ" sz="2200" kern="1200" dirty="0"/>
        </a:p>
      </dsp:txBody>
      <dsp:txXfrm>
        <a:off x="0" y="3093082"/>
        <a:ext cx="7920880" cy="935550"/>
      </dsp:txXfrm>
    </dsp:sp>
    <dsp:sp modelId="{2C2916D2-4849-48DE-BB50-ADF9CCCDD264}">
      <dsp:nvSpPr>
        <dsp:cNvPr id="0" name=""/>
        <dsp:cNvSpPr/>
      </dsp:nvSpPr>
      <dsp:spPr>
        <a:xfrm>
          <a:off x="396044" y="2768362"/>
          <a:ext cx="5544616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Kreativní vzdělávání</a:t>
          </a:r>
          <a:endParaRPr lang="cs-CZ" sz="2200" kern="1200" dirty="0"/>
        </a:p>
      </dsp:txBody>
      <dsp:txXfrm>
        <a:off x="427747" y="2800065"/>
        <a:ext cx="5481210" cy="586034"/>
      </dsp:txXfrm>
    </dsp:sp>
    <dsp:sp modelId="{5A98C96B-35B0-4BCB-B54F-64B6DE58D99F}">
      <dsp:nvSpPr>
        <dsp:cNvPr id="0" name=""/>
        <dsp:cNvSpPr/>
      </dsp:nvSpPr>
      <dsp:spPr>
        <a:xfrm>
          <a:off x="0" y="4472152"/>
          <a:ext cx="7920880" cy="918225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4748" tIns="458216" rIns="61474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rozvoj digitálních a ekonomických dovedností </a:t>
          </a:r>
          <a:endParaRPr lang="cs-CZ" sz="22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472152"/>
        <a:ext cx="7920880" cy="918225"/>
      </dsp:txXfrm>
    </dsp:sp>
    <dsp:sp modelId="{938F19EE-E016-4700-936F-24F34911D649}">
      <dsp:nvSpPr>
        <dsp:cNvPr id="0" name=""/>
        <dsp:cNvSpPr/>
      </dsp:nvSpPr>
      <dsp:spPr>
        <a:xfrm>
          <a:off x="396044" y="4147432"/>
          <a:ext cx="5544616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Zvyšování kompetencí</a:t>
          </a:r>
        </a:p>
      </dsp:txBody>
      <dsp:txXfrm>
        <a:off x="427747" y="4179135"/>
        <a:ext cx="5481210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6F5D24-1CC1-4441-946D-B0F10EF37290}">
      <dsp:nvSpPr>
        <dsp:cNvPr id="0" name=""/>
        <dsp:cNvSpPr/>
      </dsp:nvSpPr>
      <dsp:spPr>
        <a:xfrm>
          <a:off x="0" y="2113965"/>
          <a:ext cx="7920880" cy="6938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Nové dotačních programy  - pro právnické osoby</a:t>
          </a:r>
          <a:endParaRPr lang="cs-CZ" sz="2400" kern="1200" dirty="0"/>
        </a:p>
      </dsp:txBody>
      <dsp:txXfrm>
        <a:off x="0" y="2113965"/>
        <a:ext cx="7920880" cy="374679"/>
      </dsp:txXfrm>
    </dsp:sp>
    <dsp:sp modelId="{3396C8D8-6B58-44ED-887A-8A514DED4ABF}">
      <dsp:nvSpPr>
        <dsp:cNvPr id="0" name=""/>
        <dsp:cNvSpPr/>
      </dsp:nvSpPr>
      <dsp:spPr>
        <a:xfrm>
          <a:off x="0" y="2474767"/>
          <a:ext cx="7920880" cy="319171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0" kern="1200" dirty="0" smtClean="0"/>
            <a:t>podpora internacionalizace a rozvoje kompetencí</a:t>
          </a:r>
          <a:endParaRPr lang="cs-CZ" sz="2200" b="0" kern="1200" dirty="0"/>
        </a:p>
      </dsp:txBody>
      <dsp:txXfrm>
        <a:off x="0" y="2474767"/>
        <a:ext cx="7920880" cy="319171"/>
      </dsp:txXfrm>
    </dsp:sp>
    <dsp:sp modelId="{C6AB1263-062E-4611-9707-A1F05821FBA6}">
      <dsp:nvSpPr>
        <dsp:cNvPr id="0" name=""/>
        <dsp:cNvSpPr/>
      </dsp:nvSpPr>
      <dsp:spPr>
        <a:xfrm rot="10800000">
          <a:off x="0" y="1057230"/>
          <a:ext cx="7920880" cy="1067142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Nové dotačních programy - pro fyzické osoby</a:t>
          </a:r>
          <a:endParaRPr lang="cs-CZ" sz="2400" kern="1200" dirty="0"/>
        </a:p>
      </dsp:txBody>
      <dsp:txXfrm rot="-10800000">
        <a:off x="0" y="1057230"/>
        <a:ext cx="7920880" cy="374566"/>
      </dsp:txXfrm>
    </dsp:sp>
    <dsp:sp modelId="{58537371-B6B1-46AA-8B7B-C5F0AE4E1E25}">
      <dsp:nvSpPr>
        <dsp:cNvPr id="0" name=""/>
        <dsp:cNvSpPr/>
      </dsp:nvSpPr>
      <dsp:spPr>
        <a:xfrm>
          <a:off x="0" y="1431797"/>
          <a:ext cx="7920880" cy="319075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0" kern="1200" dirty="0" smtClean="0"/>
            <a:t>podpora individuálních tvůrčích či studijních aktivit </a:t>
          </a:r>
          <a:endParaRPr lang="cs-CZ" sz="2200" b="0" kern="1200" dirty="0"/>
        </a:p>
      </dsp:txBody>
      <dsp:txXfrm>
        <a:off x="0" y="1431797"/>
        <a:ext cx="7920880" cy="319075"/>
      </dsp:txXfrm>
    </dsp:sp>
    <dsp:sp modelId="{D7086631-FDED-48AC-9023-5385FFF5EE7F}">
      <dsp:nvSpPr>
        <dsp:cNvPr id="0" name=""/>
        <dsp:cNvSpPr/>
      </dsp:nvSpPr>
      <dsp:spPr>
        <a:xfrm rot="10800000">
          <a:off x="0" y="5"/>
          <a:ext cx="7920880" cy="1067142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Sběr dat pro přípravu nástrojů podpory</a:t>
          </a:r>
          <a:endParaRPr lang="cs-CZ" sz="2400" kern="1200" dirty="0"/>
        </a:p>
      </dsp:txBody>
      <dsp:txXfrm rot="-10800000">
        <a:off x="0" y="5"/>
        <a:ext cx="7920880" cy="374566"/>
      </dsp:txXfrm>
    </dsp:sp>
    <dsp:sp modelId="{2B52CEDF-08EB-41E5-A6A3-547A5735C275}">
      <dsp:nvSpPr>
        <dsp:cNvPr id="0" name=""/>
        <dsp:cNvSpPr/>
      </dsp:nvSpPr>
      <dsp:spPr>
        <a:xfrm>
          <a:off x="0" y="360041"/>
          <a:ext cx="7920880" cy="319075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0" kern="1200" dirty="0" smtClean="0"/>
            <a:t>mapování potřeb, analýza již existujících dat, sběr nových dat</a:t>
          </a:r>
          <a:endParaRPr lang="cs-CZ" sz="2200" b="0" kern="1200" dirty="0"/>
        </a:p>
      </dsp:txBody>
      <dsp:txXfrm>
        <a:off x="0" y="360041"/>
        <a:ext cx="7920880" cy="319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4">
                <a:lumMod val="40000"/>
                <a:lumOff val="60000"/>
              </a:schemeClr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7030A0"/>
                </a:solidFill>
              </a:rPr>
              <a:t>Národní plán obnovy: </a:t>
            </a:r>
            <a:br>
              <a:rPr lang="cs-CZ" sz="3600" b="1" dirty="0" smtClean="0">
                <a:solidFill>
                  <a:srgbClr val="7030A0"/>
                </a:solidFill>
              </a:rPr>
            </a:br>
            <a:r>
              <a:rPr lang="cs-CZ" sz="3600" b="1" dirty="0" smtClean="0">
                <a:solidFill>
                  <a:srgbClr val="7030A0"/>
                </a:solidFill>
              </a:rPr>
              <a:t>plánované aktivity v rámci komponenty Status umělce</a:t>
            </a:r>
            <a:endParaRPr lang="cs-CZ" sz="3600" b="1" dirty="0"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79712" y="4365104"/>
            <a:ext cx="6400800" cy="1752600"/>
          </a:xfrm>
        </p:spPr>
        <p:txBody>
          <a:bodyPr/>
          <a:lstStyle/>
          <a:p>
            <a:endParaRPr lang="cs-CZ" dirty="0" smtClean="0"/>
          </a:p>
          <a:p>
            <a:pPr algn="r"/>
            <a:r>
              <a:rPr lang="cs-CZ" dirty="0" smtClean="0">
                <a:solidFill>
                  <a:schemeClr val="tx1"/>
                </a:solidFill>
              </a:rPr>
              <a:t>veřejná diskuse 16.11.2021</a:t>
            </a:r>
          </a:p>
          <a:p>
            <a:pPr algn="r"/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dirty="0" smtClean="0">
                <a:solidFill>
                  <a:schemeClr val="tx1"/>
                </a:solidFill>
              </a:rPr>
              <a:t>ddělení umění Ministerstva kultury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455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7030A0"/>
                </a:solidFill>
                <a:ea typeface="Tahoma" panose="020B0604030504040204" pitchFamily="34" charset="0"/>
                <a:cs typeface="Times New Roman" panose="02020603050405020304" pitchFamily="18" charset="0"/>
              </a:rPr>
              <a:t>Rozvoj kompetencí: podpora vzdělávacích kurzů</a:t>
            </a:r>
            <a:endParaRPr lang="cs-CZ" sz="3200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Program na podporu vzdělávacích kurzů </a:t>
            </a:r>
            <a:r>
              <a:rPr lang="cs-CZ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 </a:t>
            </a:r>
            <a:r>
              <a:rPr lang="cs-CZ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oblastech</a:t>
            </a:r>
            <a:r>
              <a:rPr lang="cs-CZ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endParaRPr lang="cs-CZ" sz="2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digitální </a:t>
            </a:r>
            <a:r>
              <a:rPr lang="cs-CZ" sz="22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dovednosti, manažerské dovednosti, komunikační dovednosti, marketingové vzdělávání, ekonomika, autorské </a:t>
            </a:r>
            <a:r>
              <a:rPr lang="cs-CZ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právo</a:t>
            </a:r>
          </a:p>
          <a:p>
            <a:pPr marL="0" indent="0" algn="just">
              <a:buNone/>
            </a:pPr>
            <a:endParaRPr lang="cs-CZ" sz="22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Cílové skupiny: umělci a kulturní a kreativní pracovníci</a:t>
            </a:r>
          </a:p>
          <a:p>
            <a:endParaRPr lang="cs-CZ" sz="2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oprávnění </a:t>
            </a:r>
            <a:r>
              <a:rPr lang="cs-CZ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žadatelé:</a:t>
            </a:r>
          </a:p>
          <a:p>
            <a:pPr marL="0" indent="0">
              <a:buNone/>
            </a:pPr>
            <a:r>
              <a:rPr lang="cs-CZ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Krajské knihovny podle </a:t>
            </a:r>
            <a:r>
              <a:rPr lang="cs-CZ" sz="22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z.č</a:t>
            </a:r>
            <a:r>
              <a:rPr lang="cs-CZ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257/2001 Sb. </a:t>
            </a:r>
            <a:r>
              <a:rPr lang="cs-CZ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knihovní 	zákon), Národní knihovna České r</a:t>
            </a:r>
            <a:r>
              <a:rPr lang="cs-CZ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epubliky</a:t>
            </a:r>
            <a:r>
              <a:rPr lang="cs-CZ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cs-CZ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Moravská </a:t>
            </a:r>
            <a:r>
              <a:rPr lang="cs-CZ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zemská 	knihovna v Brně, Svaz </a:t>
            </a:r>
            <a:r>
              <a:rPr lang="cs-CZ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knihovníků a informačních 	pracovníků </a:t>
            </a:r>
            <a:r>
              <a:rPr lang="cs-CZ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ČR, Sdružení knihoven </a:t>
            </a:r>
            <a:r>
              <a:rPr lang="cs-CZ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ČR</a:t>
            </a:r>
            <a:endParaRPr lang="cs-CZ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05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7030A0"/>
                </a:solidFill>
              </a:rPr>
              <a:t>Výběrová dotační řízení oddělení umění MK 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291264" cy="1656184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Evaluace stávajících nástrojů státní podpory individuální tvůrčí a studijní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činnosti v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oblasti profesionálního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umění, 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evaluace nástrojů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internacionalizace, podpory mobility a rozvoje kompetencí pracovníků KKO.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21887096"/>
              </p:ext>
            </p:extLst>
          </p:nvPr>
        </p:nvGraphicFramePr>
        <p:xfrm>
          <a:off x="467544" y="2996952"/>
          <a:ext cx="7920880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707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504056"/>
          </a:xfrm>
        </p:spPr>
        <p:txBody>
          <a:bodyPr>
            <a:noAutofit/>
          </a:bodyPr>
          <a:lstStyle/>
          <a:p>
            <a:pPr lvl="0"/>
            <a:r>
              <a:rPr lang="cs-CZ" sz="3200" b="1" dirty="0" smtClean="0">
                <a:solidFill>
                  <a:srgbClr val="7030A0"/>
                </a:solidFill>
              </a:rPr>
              <a:t>I. etapa: analýza potřeb, sběr dat</a:t>
            </a:r>
            <a:r>
              <a:rPr lang="cs-CZ" sz="3600" b="1" dirty="0">
                <a:solidFill>
                  <a:srgbClr val="7030A0"/>
                </a:solidFill>
              </a:rPr>
              <a:t/>
            </a:r>
            <a:br>
              <a:rPr lang="cs-CZ" sz="3600" b="1" dirty="0">
                <a:solidFill>
                  <a:srgbClr val="7030A0"/>
                </a:solidFill>
              </a:rPr>
            </a:br>
            <a:endParaRPr lang="cs-CZ" sz="3600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5446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Dotační řízení na podporu projektů mapujících situaci a potřeby v sektoru profesionálního </a:t>
            </a: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umění</a:t>
            </a:r>
          </a:p>
          <a:p>
            <a:pPr marL="0" indent="0">
              <a:buNone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(oblast hudby, divadla, tance, výtvarného umění a literatury)</a:t>
            </a:r>
          </a:p>
          <a:p>
            <a:pPr marL="0" indent="0">
              <a:buNone/>
            </a:pP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podporovaných aktivit: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sběr kvantitativních i kvalitativních dat, vyhodnocení a analýza již existujících datových souborů, případové studie, rešerše, mapování potřeb, návrhy opatření vedoucích ke zlepšení postavení pracovníků v oblasti profesionálního umění. 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Hodnoticí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kritéria: a) </a:t>
            </a:r>
            <a:r>
              <a:rPr lang="cs-CZ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relevantnost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projektu a využitelnost výsledků pro implementaci NPO v rámci iniciativy status umělce (projekty musí navazovat na veřejně dostupné strategické materiály MK, zejména SKP, NPO, Strategii rozvoje a podpory KKO), b) </a:t>
            </a:r>
            <a:r>
              <a:rPr lang="cs-CZ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odbornost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řešitelského týmu, c) přiměřenost nákladů, d) odborný přínos projektu (</a:t>
            </a:r>
            <a:r>
              <a:rPr lang="cs-CZ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metodologie, výstupy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Předpokládané 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datum vyhlášení výzvy: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prosinec 2021</a:t>
            </a:r>
          </a:p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Předpokládané období realizace projektů: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leden – červen 2022  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Okruh oprávněných žadatelů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asociace, oborové platformy,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výzkumné organizace (včetně příspěvkových organizací) 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alokace výzvy: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mil. Kč (50-300 tis. na projekt/ cca 15 projektů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85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7030A0"/>
                </a:solidFill>
              </a:rPr>
              <a:t>II. etapa: nové programy pro fyzické osoby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517632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podmínek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stipendijního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programu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efektivnější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zacílení podpory, </a:t>
            </a: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otevření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těm, kteří dosud na podporu nedosáhli </a:t>
            </a: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prolomení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věkového omezení u studijních stipendií 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jako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součást řešení tzv. druhé kariéry výkonných umělců; </a:t>
            </a: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definice tvůrčí činnosti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možnost čerpat příspěvek na 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tvorbu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oblasti choreografie, scénografie, odborné 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literatury.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podporovaných aktivit: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příspěvek na tvůrčí činnost, příspěvek na studijní činnost, věcné náklady projektu (jízdné, materiálové náklady)</a:t>
            </a: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Předpokládané datum vyhlášení výzvy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srpen 2022</a:t>
            </a: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Předpokládané období realizace projektů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leden 2023 - prosinec 2025</a:t>
            </a: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alokace výzvy: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mil. Kč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(60-200 tis. Kč na projekt ročně/ počet podpořených osob celkem za 3 roky cca 300 osob)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Šipka doprava se zářezem 5"/>
          <p:cNvSpPr/>
          <p:nvPr/>
        </p:nvSpPr>
        <p:spPr>
          <a:xfrm>
            <a:off x="345894" y="2620076"/>
            <a:ext cx="720080" cy="254361"/>
          </a:xfrm>
          <a:prstGeom prst="notched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se zářezem 14"/>
          <p:cNvSpPr/>
          <p:nvPr/>
        </p:nvSpPr>
        <p:spPr>
          <a:xfrm>
            <a:off x="345894" y="3356992"/>
            <a:ext cx="720080" cy="254361"/>
          </a:xfrm>
          <a:prstGeom prst="notched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979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7030A0"/>
                </a:solidFill>
              </a:rPr>
              <a:t>III. etapa: nové programy pro právnické osoby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57403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síťování a mezinárodní spolupráce: 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Dotace </a:t>
            </a:r>
            <a:r>
              <a:rPr lang="cs-CZ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kulturní organizace a umělecké soubory na projekty mezinárodní spolupráce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koprodukce, hostování, účast na přehlídkách a workshopech, rozvoj oborových platforem, zprostředkování/ nabídka rezidenčních pobytů.</a:t>
            </a:r>
          </a:p>
          <a:p>
            <a:pPr marL="0" indent="0">
              <a:buNone/>
            </a:pPr>
            <a:endParaRPr lang="cs-CZ" sz="4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Podpora 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individuálního poradenství a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koučingu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Dotace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profesní asociace a další neziskové organizace (včetně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p.o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nabízející </a:t>
            </a:r>
            <a:r>
              <a:rPr lang="cs-CZ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poradenské, informační, vzdělávací a produkční služby umělcům a odborným pracovníkům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Předpokládané 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datum vyhlášení výzev: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srpen 2022</a:t>
            </a:r>
          </a:p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Předpokládané období realizace projektů: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leden 2023 - prosinec 2025</a:t>
            </a:r>
          </a:p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Okruh oprávněných žadatelů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právnické osoby, fyzické osoby podnikající</a:t>
            </a:r>
          </a:p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Předpokládaná alokace výzvy: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zatím nestanoveno (dle zacílení výzev)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175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4"/>
                </a:solidFill>
              </a:rPr>
              <a:t>Kontakty na odborné referenty oddělení umění MK</a:t>
            </a:r>
            <a:endParaRPr lang="cs-CZ" sz="2800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d</a:t>
            </a:r>
            <a:r>
              <a:rPr lang="cs-CZ" sz="2000" dirty="0" smtClean="0"/>
              <a:t>ivadlo – tereza.sieglova@mkcr.cz, 257 085 342 </a:t>
            </a:r>
          </a:p>
          <a:p>
            <a:pPr marL="0" indent="0">
              <a:buNone/>
            </a:pPr>
            <a:r>
              <a:rPr lang="cs-CZ" sz="2000" dirty="0" smtClean="0"/>
              <a:t>tanec – petra.uhlirova@mkcr.cz, 257 085 213</a:t>
            </a:r>
          </a:p>
          <a:p>
            <a:pPr marL="0" indent="0">
              <a:buNone/>
            </a:pPr>
            <a:r>
              <a:rPr lang="cs-CZ" sz="2000" dirty="0" smtClean="0"/>
              <a:t>hudba klasická – vit.roubicek@mkcr.cz, 257 085 218</a:t>
            </a:r>
          </a:p>
          <a:p>
            <a:pPr marL="0" indent="0">
              <a:buNone/>
            </a:pPr>
            <a:r>
              <a:rPr lang="cs-CZ" sz="2000" dirty="0" smtClean="0"/>
              <a:t>hudba alternativní – jiri.pilip@mkcr.cz, 257 085 466</a:t>
            </a:r>
          </a:p>
          <a:p>
            <a:pPr marL="0" indent="0">
              <a:buNone/>
            </a:pPr>
            <a:r>
              <a:rPr lang="cs-CZ" sz="2000" dirty="0"/>
              <a:t>v</a:t>
            </a:r>
            <a:r>
              <a:rPr lang="cs-CZ" sz="2000" dirty="0" smtClean="0"/>
              <a:t>ýtvarné umění – petra.krizkova@mkcr.cz, 257 085 212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literatura </a:t>
            </a:r>
            <a:r>
              <a:rPr lang="cs-CZ" sz="1800" dirty="0" smtClean="0"/>
              <a:t>(oddělení literatury a knihoven) </a:t>
            </a:r>
            <a:r>
              <a:rPr lang="cs-CZ" sz="2000" dirty="0" smtClean="0"/>
              <a:t>– radim.kopac@mkcr.cz, l. 221</a:t>
            </a:r>
          </a:p>
          <a:p>
            <a:pPr marL="0" indent="0">
              <a:buNone/>
            </a:pPr>
            <a:r>
              <a:rPr lang="cs-CZ" sz="2000" dirty="0" smtClean="0"/>
              <a:t>kreativní vzdělávání </a:t>
            </a:r>
            <a:r>
              <a:rPr lang="cs-CZ" sz="1800" dirty="0" smtClean="0"/>
              <a:t>(vedoucí oddělení KKO) </a:t>
            </a:r>
            <a:r>
              <a:rPr lang="cs-CZ" sz="2000" dirty="0" smtClean="0"/>
              <a:t>– pavel.zingl@mkcr.cz, l. 404</a:t>
            </a:r>
          </a:p>
          <a:p>
            <a:pPr marL="0" indent="0">
              <a:buNone/>
            </a:pPr>
            <a:r>
              <a:rPr lang="cs-CZ" sz="2000" dirty="0" smtClean="0"/>
              <a:t>vzdělávací aktivity knihoven – petra.miturova@mkcr.cz, l. 216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Implementace NPO v komponentě Status umělce – obecné dotazy a náměty: zuzana.zahradnickova@mkcr.cz, l. 208 </a:t>
            </a:r>
            <a:r>
              <a:rPr lang="cs-CZ" sz="1800" dirty="0" smtClean="0"/>
              <a:t>(ředitelka odboru umění, knihoven a KKO)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4056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7030A0"/>
                </a:solidFill>
              </a:rPr>
              <a:t>Status umělce: Oficiální </a:t>
            </a:r>
            <a:r>
              <a:rPr lang="cs-CZ" sz="3600" b="1" dirty="0">
                <a:solidFill>
                  <a:srgbClr val="7030A0"/>
                </a:solidFill>
              </a:rPr>
              <a:t>milníky dle </a:t>
            </a:r>
            <a:r>
              <a:rPr lang="cs-CZ" sz="3600" b="1" dirty="0" smtClean="0">
                <a:solidFill>
                  <a:srgbClr val="7030A0"/>
                </a:solidFill>
              </a:rPr>
              <a:t>NPO</a:t>
            </a:r>
            <a:endParaRPr lang="cs-CZ" sz="2700" dirty="0"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352928" cy="5472608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</a:t>
            </a: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opatření vedoucích ke </a:t>
            </a:r>
            <a:r>
              <a:rPr lang="cs-C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zlepšení </a:t>
            </a: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postavení umělců v ČR a českých umělců v </a:t>
            </a:r>
            <a:r>
              <a:rPr lang="cs-C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zahraničí</a:t>
            </a:r>
            <a:endParaRPr lang="cs-CZ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koncepční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práce, tvorba </a:t>
            </a:r>
            <a:r>
              <a:rPr lang="cs-CZ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strategických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dokumentů, příprava legislativního </a:t>
            </a:r>
            <a:r>
              <a:rPr lang="cs-CZ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nástroje</a:t>
            </a:r>
          </a:p>
          <a:p>
            <a:pPr algn="l"/>
            <a:r>
              <a:rPr lang="cs-C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 </a:t>
            </a: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umělce: předložení a schválení zákona </a:t>
            </a:r>
            <a:r>
              <a:rPr lang="cs-C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(T: 2025)</a:t>
            </a:r>
          </a:p>
          <a:p>
            <a:pPr algn="just"/>
            <a:r>
              <a:rPr lang="cs-C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</a:t>
            </a: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statusu umělce/umělkyně zajistí stabilní pracovní  prostřední pro umělce a kreativní profesionály. Legislativa  bude doplněna metodickými materiály zaměřenými na </a:t>
            </a:r>
            <a:r>
              <a:rPr lang="cs-C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zacházení </a:t>
            </a: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pracovníky, kteří mají nestandardní pracovní  zapojení, na spravedlivé využití duševního vlastnictví a na </a:t>
            </a:r>
            <a:r>
              <a:rPr lang="cs-C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podporu </a:t>
            </a: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umělců v prvních fázích jejich kariéry</a:t>
            </a:r>
            <a:r>
              <a:rPr lang="cs-C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Internacionalizace</a:t>
            </a: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souhrnný strategický materiál (T: 2022)</a:t>
            </a:r>
          </a:p>
          <a:p>
            <a:pPr algn="l"/>
            <a:r>
              <a:rPr lang="cs-C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exportu a mobility, systémové řešení dosud roztříštěné a nerovnoměrně rozvinuté infrastruktury jednotlivých oblastí KKO.</a:t>
            </a:r>
          </a:p>
          <a:p>
            <a:pPr algn="l"/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7030A0"/>
                </a:solidFill>
              </a:rPr>
              <a:t>Status </a:t>
            </a:r>
            <a:r>
              <a:rPr lang="cs-CZ" sz="3600" b="1" dirty="0">
                <a:solidFill>
                  <a:srgbClr val="7030A0"/>
                </a:solidFill>
              </a:rPr>
              <a:t>umělce: Oficiální milníky dle NPO</a:t>
            </a:r>
            <a:endParaRPr lang="cs-CZ" sz="2700" dirty="0"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280920" cy="5256584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podpora </a:t>
            </a:r>
            <a:endParaRPr lang="cs-CZ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navýšení </a:t>
            </a:r>
            <a:r>
              <a:rPr lang="cs-CZ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rozpočtu stávajících programů +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</a:t>
            </a:r>
            <a:r>
              <a:rPr lang="cs-CZ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dotační tituly)</a:t>
            </a:r>
            <a:endParaRPr lang="cs-CZ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za 800 mil. </a:t>
            </a: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Kč do konce roku 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</a:p>
          <a:p>
            <a:pPr marL="342900" indent="-342900" algn="just">
              <a:buFont typeface="Symbol" panose="05050102010706020507" pitchFamily="18" charset="2"/>
              <a:buChar char="-"/>
            </a:pP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bude poskytována prostřednictvím </a:t>
            </a:r>
            <a:r>
              <a:rPr lang="cs-C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výběrových dotačních řízení s rozpočtem </a:t>
            </a: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výši 27 100 000 EUR. </a:t>
            </a:r>
            <a:endParaRPr lang="cs-CZ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-"/>
            </a:pPr>
            <a:r>
              <a:rPr lang="cs-C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</a:t>
            </a: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</a:t>
            </a: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lepších podmínek pro tvůrčí práci, seberealizaci i rekvalifikaci (příspěvky na tvůrčí a studijní činnost), podpora mobility a mezinárodní spolupráce (umělecké koprodukce, rezidenční pobyty). </a:t>
            </a:r>
            <a:r>
              <a:rPr lang="cs-C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 </a:t>
            </a: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kompetencí, podpora síťování a prezentace českého umění v </a:t>
            </a:r>
            <a:r>
              <a:rPr lang="cs-C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zahraničí.</a:t>
            </a:r>
            <a:endParaRPr lang="cs-CZ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Tvůrčí činnost, rozvoj kompetencí (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cíl: 1 500 subjektů, 500 mil</a:t>
            </a: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Internacionalizace </a:t>
            </a: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cíl: 500 subjektů, 300 mil. </a:t>
            </a: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Kč)</a:t>
            </a:r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88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7030A0"/>
                </a:solidFill>
              </a:rPr>
              <a:t>Struktura implementace:</a:t>
            </a:r>
            <a:endParaRPr lang="cs-CZ" sz="2700" dirty="0"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08912" cy="5040560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koncepční </a:t>
            </a:r>
            <a:r>
              <a:rPr lang="cs-CZ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cs-CZ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nalýza potřeb jednotlivých oborů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běr a vyhodnocení dat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aktuálních podmínek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evaluace existujících nástrojů podpory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legislativních změn</a:t>
            </a:r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l"/>
            <a:r>
              <a:rPr lang="cs-C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vědomé a efektivní zacílení státní podpory 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podpora: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navýšení rozpočtů vybraných dotačních programů MK 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nové dotační okruhy, úpravy vyhlašovacích podmínek</a:t>
            </a:r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vojitá šipka 4"/>
          <p:cNvSpPr/>
          <p:nvPr/>
        </p:nvSpPr>
        <p:spPr>
          <a:xfrm flipV="1">
            <a:off x="1403648" y="4005064"/>
            <a:ext cx="288032" cy="288031"/>
          </a:xfrm>
          <a:prstGeom prst="chevr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 flipV="1">
            <a:off x="1835696" y="4005063"/>
            <a:ext cx="288032" cy="288031"/>
          </a:xfrm>
          <a:prstGeom prst="chevr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9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7030A0"/>
                </a:solidFill>
              </a:rPr>
              <a:t>Kategorizace opatření v rámci komponenty</a:t>
            </a:r>
            <a:endParaRPr lang="cs-CZ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86833898"/>
              </p:ext>
            </p:extLst>
          </p:nvPr>
        </p:nvGraphicFramePr>
        <p:xfrm>
          <a:off x="539552" y="1196752"/>
          <a:ext cx="792088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983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7030A0"/>
                </a:solidFill>
              </a:rPr>
              <a:t>Přímá podpora individuálních tvůrčích a studijních aktivit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poskytování příspěvků na tvůrčí/ studijní činnost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(stipendia dle zákona č. 203/2006 Sb.)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výrazné navýšení rozpočtu programu</a:t>
            </a:r>
            <a:endParaRPr lang="cs-CZ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okruhu příjemců podpory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větší využití pro výkonné umělce (choreograf, scénograf)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nově využití pro autory non-fiction (odborná lit., editoři)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úprava podmínek pro poskytnutí stipendia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možnost udělení opakované podpory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zrušení věkového omezení u studijních stipendií </a:t>
            </a:r>
            <a:b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(podpora rekvalifikace, tzv. druhé kariéry)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94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7030A0"/>
                </a:solidFill>
              </a:rPr>
              <a:t>I</a:t>
            </a:r>
            <a:r>
              <a:rPr lang="cs-CZ" sz="3200" b="1" dirty="0" smtClean="0">
                <a:solidFill>
                  <a:srgbClr val="7030A0"/>
                </a:solidFill>
              </a:rPr>
              <a:t>nternacionalizace – projekty realizované v ČR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Podpora síťování a mezinárodní spolupráce:</a:t>
            </a:r>
          </a:p>
          <a:p>
            <a:pPr marL="0" indent="0" algn="just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Dotace pro kulturní organizace a umělecké soubory na projekty mezinárodní spolupráce: koprodukce, hostování, účast na přehlídkách a workshopech, rozvoj oborových platforem, zprostředkování/ nabídka rezidenčních pobytů.</a:t>
            </a:r>
          </a:p>
          <a:p>
            <a:pPr marL="0" indent="0">
              <a:buNone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individuálního poradenství a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koučingu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Dotace pro profesní asociace a další neziskové organizace (včetně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p.o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nabízející individuální poradenské, informační, vzdělávací a produkční služby umělcům a odborným pracovníkům.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32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7030A0"/>
                </a:solidFill>
              </a:rPr>
              <a:t>Další podpora internacionalizace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Podpora vydání české literatury v překladu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rozšíření záběru již fungujícího dotačního programu MK o oblasti: komiks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literatura pro děti a mládež,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nonfikce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zpřístupnění knih českých autorů pro zahraniční čtenáře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 součást podpory mobility, propagace a mezinárodní spolupráce </a:t>
            </a:r>
          </a:p>
          <a:p>
            <a:pPr marL="0" indent="0">
              <a:buNone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Dotace pro zahraniční i domácí nakladatele, literární agenty a překladatele. Úhrada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nákladů souvisejících s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překladem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textu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grafickou úpravou, sazbou a tiskem knihy,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autorskoprávními nároky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propagací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to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70 % rozpočtu.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5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7030A0"/>
                </a:solidFill>
              </a:rPr>
              <a:t>Kreativní vzdělávání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96855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podpory rozvoje kreativního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myšlení žáků skrze </a:t>
            </a: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přímé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zapojení kulturních a kreativních profesionálů do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výuky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rámci MŠ, ZŠ a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SŠ</a:t>
            </a:r>
          </a:p>
          <a:p>
            <a:pPr marL="0" indent="0">
              <a:buNone/>
            </a:pPr>
            <a:r>
              <a:rPr lang="cs-CZ" sz="2000" dirty="0" smtClean="0"/>
              <a:t>Cílem bude podpora </a:t>
            </a:r>
            <a:r>
              <a:rPr lang="cs-CZ" sz="2000" dirty="0"/>
              <a:t>spolupráce vzdělávacích institucí s umělci a kreativci, propojení uměleckých a kreativních </a:t>
            </a:r>
            <a:r>
              <a:rPr lang="cs-CZ" sz="2000" dirty="0" smtClean="0"/>
              <a:t>profesí se vzděláváním.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pro veřejné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soukromé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VŠ, VOŠ, konzervatoře a oborová sdružení ve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spolupráci s profesionály z kulturního a kreativního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sektoru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smtClean="0"/>
              <a:t>Podpora </a:t>
            </a:r>
            <a:r>
              <a:rPr lang="cs-CZ" sz="2000" dirty="0"/>
              <a:t>vzdělávacích programů vedoucích k </a:t>
            </a:r>
            <a:r>
              <a:rPr lang="cs-CZ" sz="2000" dirty="0" smtClean="0"/>
              <a:t>dalšímu rozvoji potenciálu </a:t>
            </a:r>
            <a:r>
              <a:rPr lang="cs-CZ" sz="2000" dirty="0"/>
              <a:t>kreativního </a:t>
            </a:r>
            <a:r>
              <a:rPr lang="cs-CZ" sz="2000" dirty="0" smtClean="0"/>
              <a:t>profesionálů, </a:t>
            </a:r>
            <a:r>
              <a:rPr lang="cs-CZ" sz="2000" dirty="0"/>
              <a:t>rekvalifikační programy, alternativní výukové metody, rozvoj individuální </a:t>
            </a:r>
            <a:r>
              <a:rPr lang="cs-CZ" sz="2000" dirty="0" smtClean="0"/>
              <a:t>kreativity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90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756</Words>
  <Application>Microsoft Office PowerPoint</Application>
  <PresentationFormat>Předvádění na obrazovce (4:3)</PresentationFormat>
  <Paragraphs>131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Národní plán obnovy:  plánované aktivity v rámci komponenty Status umělce</vt:lpstr>
      <vt:lpstr>Status umělce: Oficiální milníky dle NPO</vt:lpstr>
      <vt:lpstr>Status umělce: Oficiální milníky dle NPO</vt:lpstr>
      <vt:lpstr>Struktura implementace:</vt:lpstr>
      <vt:lpstr>Kategorizace opatření v rámci komponenty</vt:lpstr>
      <vt:lpstr>Přímá podpora individuálních tvůrčích a studijních aktivit</vt:lpstr>
      <vt:lpstr>Internacionalizace – projekty realizované v ČR</vt:lpstr>
      <vt:lpstr>Další podpora internacionalizace</vt:lpstr>
      <vt:lpstr>Kreativní vzdělávání</vt:lpstr>
      <vt:lpstr>Rozvoj kompetencí: podpora vzdělávacích kurzů</vt:lpstr>
      <vt:lpstr>Výběrová dotační řízení oddělení umění MK </vt:lpstr>
      <vt:lpstr>I. etapa: analýza potřeb, sběr dat </vt:lpstr>
      <vt:lpstr>II. etapa: nové programy pro fyzické osoby</vt:lpstr>
      <vt:lpstr>III. etapa: nové programy pro právnické osoby</vt:lpstr>
      <vt:lpstr>Kontakty na odborné referenty oddělení umění MK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plán obnovy: plánované aktivity v rámci komponenty Status umělce</dc:title>
  <dc:creator>Zuzana Zahradníčková</dc:creator>
  <cp:lastModifiedBy>Zahradníčková Zuzana</cp:lastModifiedBy>
  <cp:revision>22</cp:revision>
  <dcterms:created xsi:type="dcterms:W3CDTF">2021-11-15T19:48:06Z</dcterms:created>
  <dcterms:modified xsi:type="dcterms:W3CDTF">2021-11-16T08:05:33Z</dcterms:modified>
</cp:coreProperties>
</file>